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31" r:id="rId2"/>
    <p:sldId id="332" r:id="rId3"/>
    <p:sldId id="274" r:id="rId4"/>
    <p:sldId id="282" r:id="rId5"/>
    <p:sldId id="286" r:id="rId6"/>
    <p:sldId id="287" r:id="rId7"/>
    <p:sldId id="281" r:id="rId8"/>
    <p:sldId id="291" r:id="rId9"/>
    <p:sldId id="293" r:id="rId10"/>
    <p:sldId id="279" r:id="rId11"/>
    <p:sldId id="324" r:id="rId12"/>
    <p:sldId id="280" r:id="rId13"/>
    <p:sldId id="334" r:id="rId14"/>
    <p:sldId id="295" r:id="rId15"/>
    <p:sldId id="296" r:id="rId16"/>
    <p:sldId id="297" r:id="rId17"/>
    <p:sldId id="335" r:id="rId18"/>
    <p:sldId id="299" r:id="rId19"/>
    <p:sldId id="294" r:id="rId20"/>
    <p:sldId id="301" r:id="rId21"/>
    <p:sldId id="302" r:id="rId22"/>
    <p:sldId id="303" r:id="rId23"/>
    <p:sldId id="304" r:id="rId24"/>
    <p:sldId id="305" r:id="rId25"/>
    <p:sldId id="336" r:id="rId26"/>
    <p:sldId id="337" r:id="rId27"/>
    <p:sldId id="338" r:id="rId28"/>
    <p:sldId id="339" r:id="rId29"/>
    <p:sldId id="340" r:id="rId30"/>
    <p:sldId id="341" r:id="rId31"/>
    <p:sldId id="308" r:id="rId32"/>
    <p:sldId id="314" r:id="rId33"/>
    <p:sldId id="326" r:id="rId34"/>
    <p:sldId id="342" r:id="rId35"/>
    <p:sldId id="343" r:id="rId36"/>
    <p:sldId id="315" r:id="rId37"/>
    <p:sldId id="316" r:id="rId38"/>
    <p:sldId id="320" r:id="rId39"/>
    <p:sldId id="317" r:id="rId40"/>
    <p:sldId id="319" r:id="rId41"/>
    <p:sldId id="344" r:id="rId42"/>
    <p:sldId id="333" r:id="rId43"/>
    <p:sldId id="329" r:id="rId44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8879" autoAdjust="0"/>
  </p:normalViewPr>
  <p:slideViewPr>
    <p:cSldViewPr snapToGrid="0">
      <p:cViewPr>
        <p:scale>
          <a:sx n="100" d="100"/>
          <a:sy n="100" d="100"/>
        </p:scale>
        <p:origin x="2688" y="298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941F6-DC48-41DF-A0C7-0DB15CBE0C7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4B25B3-E0DD-453B-B5C3-D49CCBE47393}">
      <dgm:prSet phldrT="[文本]"/>
      <dgm:spPr/>
      <dgm:t>
        <a:bodyPr/>
        <a:lstStyle/>
        <a:p>
          <a:r>
            <a:rPr lang="en-US" altLang="zh-CN" dirty="0"/>
            <a:t>HTML</a:t>
          </a:r>
          <a:r>
            <a:rPr lang="zh-CN" altLang="en-US" dirty="0"/>
            <a:t>文档</a:t>
          </a:r>
        </a:p>
      </dgm:t>
    </dgm:pt>
    <dgm:pt modelId="{3DB5DA0B-AE88-4DAC-8A01-6DCAFEE4CE92}" type="parTrans" cxnId="{FA290D80-A2A2-494A-A6CD-574F668ED522}">
      <dgm:prSet/>
      <dgm:spPr/>
      <dgm:t>
        <a:bodyPr/>
        <a:lstStyle/>
        <a:p>
          <a:endParaRPr lang="zh-CN" altLang="en-US"/>
        </a:p>
      </dgm:t>
    </dgm:pt>
    <dgm:pt modelId="{062D6CA0-22C3-448A-A893-19AAB251E36F}" type="sibTrans" cxnId="{FA290D80-A2A2-494A-A6CD-574F668ED522}">
      <dgm:prSet/>
      <dgm:spPr/>
      <dgm:t>
        <a:bodyPr/>
        <a:lstStyle/>
        <a:p>
          <a:endParaRPr lang="zh-CN" altLang="en-US"/>
        </a:p>
      </dgm:t>
    </dgm:pt>
    <dgm:pt modelId="{12D246E1-E473-4612-936F-3CADE4E42BC7}">
      <dgm:prSet phldrT="[文本]"/>
      <dgm:spPr/>
      <dgm:t>
        <a:bodyPr/>
        <a:lstStyle/>
        <a:p>
          <a:r>
            <a:rPr lang="zh-CN" altLang="en-US" dirty="0"/>
            <a:t>版本元素</a:t>
          </a:r>
        </a:p>
      </dgm:t>
    </dgm:pt>
    <dgm:pt modelId="{F08347CF-E800-48D5-95E5-E7A50C08FED7}" type="parTrans" cxnId="{6CEA34F8-6897-47E0-BC04-5DDCED0BE978}">
      <dgm:prSet/>
      <dgm:spPr/>
      <dgm:t>
        <a:bodyPr/>
        <a:lstStyle/>
        <a:p>
          <a:endParaRPr lang="zh-CN" altLang="en-US"/>
        </a:p>
      </dgm:t>
    </dgm:pt>
    <dgm:pt modelId="{D4849143-4D6E-4D5E-8F0C-F63B2F00524E}" type="sibTrans" cxnId="{6CEA34F8-6897-47E0-BC04-5DDCED0BE978}">
      <dgm:prSet/>
      <dgm:spPr/>
      <dgm:t>
        <a:bodyPr/>
        <a:lstStyle/>
        <a:p>
          <a:endParaRPr lang="zh-CN" altLang="en-US"/>
        </a:p>
      </dgm:t>
    </dgm:pt>
    <dgm:pt modelId="{965511C2-42AC-48FE-A1F6-BB39C1EEB57F}">
      <dgm:prSet phldrT="[文本]"/>
      <dgm:spPr/>
      <dgm:t>
        <a:bodyPr/>
        <a:lstStyle/>
        <a:p>
          <a:r>
            <a:rPr lang="zh-CN" altLang="en-US" dirty="0"/>
            <a:t>头部元素</a:t>
          </a:r>
        </a:p>
      </dgm:t>
    </dgm:pt>
    <dgm:pt modelId="{F743ECC5-60EF-40CE-8FE4-880E1057BF54}" type="parTrans" cxnId="{6F42E67D-4F77-4DA5-9B17-5BD7669C8D50}">
      <dgm:prSet/>
      <dgm:spPr/>
      <dgm:t>
        <a:bodyPr/>
        <a:lstStyle/>
        <a:p>
          <a:endParaRPr lang="zh-CN" altLang="en-US"/>
        </a:p>
      </dgm:t>
    </dgm:pt>
    <dgm:pt modelId="{4522495A-7EAC-4031-8E02-3834EC1FEDE6}" type="sibTrans" cxnId="{6F42E67D-4F77-4DA5-9B17-5BD7669C8D50}">
      <dgm:prSet/>
      <dgm:spPr/>
      <dgm:t>
        <a:bodyPr/>
        <a:lstStyle/>
        <a:p>
          <a:endParaRPr lang="zh-CN" altLang="en-US"/>
        </a:p>
      </dgm:t>
    </dgm:pt>
    <dgm:pt modelId="{1F4431F0-DBA8-4558-8B6B-252D71091DDA}">
      <dgm:prSet phldrT="[文本]"/>
      <dgm:spPr/>
      <dgm:t>
        <a:bodyPr/>
        <a:lstStyle/>
        <a:p>
          <a:r>
            <a:rPr lang="zh-CN" altLang="en-US" dirty="0"/>
            <a:t>主体元素</a:t>
          </a:r>
        </a:p>
      </dgm:t>
    </dgm:pt>
    <dgm:pt modelId="{C7EA74E2-13BB-4002-9C18-FBEFA31AE39E}" type="parTrans" cxnId="{81602B28-9DE4-48A5-BB7B-F4CA889CE423}">
      <dgm:prSet/>
      <dgm:spPr/>
      <dgm:t>
        <a:bodyPr/>
        <a:lstStyle/>
        <a:p>
          <a:endParaRPr lang="zh-CN" altLang="en-US"/>
        </a:p>
      </dgm:t>
    </dgm:pt>
    <dgm:pt modelId="{38CEB74B-2CA8-4AEA-8C53-843682455957}" type="sibTrans" cxnId="{81602B28-9DE4-48A5-BB7B-F4CA889CE423}">
      <dgm:prSet/>
      <dgm:spPr/>
      <dgm:t>
        <a:bodyPr/>
        <a:lstStyle/>
        <a:p>
          <a:endParaRPr lang="zh-CN" altLang="en-US"/>
        </a:p>
      </dgm:t>
    </dgm:pt>
    <dgm:pt modelId="{75100BB9-EE5C-47C0-826D-5F6456B6F95F}">
      <dgm:prSet phldrT="[文本]"/>
      <dgm:spPr/>
      <dgm:t>
        <a:bodyPr/>
        <a:lstStyle/>
        <a:p>
          <a:r>
            <a:rPr lang="zh-CN" altLang="en-US" dirty="0"/>
            <a:t>标题元素</a:t>
          </a:r>
        </a:p>
      </dgm:t>
    </dgm:pt>
    <dgm:pt modelId="{C1B17707-0B61-4D96-9036-030547D4B02B}" type="parTrans" cxnId="{2D5A3BDD-82EB-4115-A811-E06251FD11F7}">
      <dgm:prSet/>
      <dgm:spPr/>
      <dgm:t>
        <a:bodyPr/>
        <a:lstStyle/>
        <a:p>
          <a:endParaRPr lang="zh-CN" altLang="en-US"/>
        </a:p>
      </dgm:t>
    </dgm:pt>
    <dgm:pt modelId="{D8CC2392-A785-42E4-8978-AE1E459ED56A}" type="sibTrans" cxnId="{2D5A3BDD-82EB-4115-A811-E06251FD11F7}">
      <dgm:prSet/>
      <dgm:spPr/>
      <dgm:t>
        <a:bodyPr/>
        <a:lstStyle/>
        <a:p>
          <a:endParaRPr lang="zh-CN" altLang="en-US"/>
        </a:p>
      </dgm:t>
    </dgm:pt>
    <dgm:pt modelId="{3E906260-4DD0-4131-9CA5-6DA2FED70AA0}">
      <dgm:prSet phldrT="[文本]"/>
      <dgm:spPr/>
      <dgm:t>
        <a:bodyPr/>
        <a:lstStyle/>
        <a:p>
          <a:r>
            <a:rPr lang="zh-CN" altLang="en-US" dirty="0"/>
            <a:t>文本</a:t>
          </a:r>
        </a:p>
      </dgm:t>
    </dgm:pt>
    <dgm:pt modelId="{150C82E7-95E6-4E3A-89B5-254A6AAA2A72}" type="parTrans" cxnId="{1030A9E9-B4B4-485C-BA31-5ADBD70BF1FB}">
      <dgm:prSet/>
      <dgm:spPr/>
      <dgm:t>
        <a:bodyPr/>
        <a:lstStyle/>
        <a:p>
          <a:endParaRPr lang="zh-CN" altLang="en-US"/>
        </a:p>
      </dgm:t>
    </dgm:pt>
    <dgm:pt modelId="{0A7A2AF9-D1C8-4F27-9D44-F31338BF18E7}" type="sibTrans" cxnId="{1030A9E9-B4B4-485C-BA31-5ADBD70BF1FB}">
      <dgm:prSet/>
      <dgm:spPr/>
      <dgm:t>
        <a:bodyPr/>
        <a:lstStyle/>
        <a:p>
          <a:endParaRPr lang="zh-CN" altLang="en-US"/>
        </a:p>
      </dgm:t>
    </dgm:pt>
    <dgm:pt modelId="{1D9DD5C4-86DE-438B-9818-1C46EE6D507B}">
      <dgm:prSet phldrT="[文本]"/>
      <dgm:spPr/>
      <dgm:t>
        <a:bodyPr/>
        <a:lstStyle/>
        <a:p>
          <a:r>
            <a:rPr lang="zh-CN" altLang="en-US" dirty="0"/>
            <a:t>块级元素</a:t>
          </a:r>
        </a:p>
      </dgm:t>
    </dgm:pt>
    <dgm:pt modelId="{05DC3EC8-7FA1-43DD-8E8E-D54B26296B28}" type="parTrans" cxnId="{F67274E4-36E5-442F-B768-18422BA6AD5A}">
      <dgm:prSet/>
      <dgm:spPr/>
      <dgm:t>
        <a:bodyPr/>
        <a:lstStyle/>
        <a:p>
          <a:endParaRPr lang="zh-CN" altLang="en-US"/>
        </a:p>
      </dgm:t>
    </dgm:pt>
    <dgm:pt modelId="{4CAB2598-3E9D-4CAC-9F54-6BF14460CB3E}" type="sibTrans" cxnId="{F67274E4-36E5-442F-B768-18422BA6AD5A}">
      <dgm:prSet/>
      <dgm:spPr/>
      <dgm:t>
        <a:bodyPr/>
        <a:lstStyle/>
        <a:p>
          <a:endParaRPr lang="zh-CN" altLang="en-US"/>
        </a:p>
      </dgm:t>
    </dgm:pt>
    <dgm:pt modelId="{B9B68E62-8593-4958-B267-B02C79756300}">
      <dgm:prSet phldrT="[文本]"/>
      <dgm:spPr/>
      <dgm:t>
        <a:bodyPr/>
        <a:lstStyle/>
        <a:p>
          <a:r>
            <a:rPr lang="en-US" altLang="zh-CN" dirty="0"/>
            <a:t>id</a:t>
          </a:r>
          <a:r>
            <a:rPr lang="zh-CN" altLang="en-US" dirty="0"/>
            <a:t>属性</a:t>
          </a:r>
        </a:p>
      </dgm:t>
    </dgm:pt>
    <dgm:pt modelId="{F5253536-03B8-421E-B4E9-81155BF230B3}" type="parTrans" cxnId="{6F75D949-FDE2-4223-895C-D1E0E5C95237}">
      <dgm:prSet/>
      <dgm:spPr/>
      <dgm:t>
        <a:bodyPr/>
        <a:lstStyle/>
        <a:p>
          <a:endParaRPr lang="zh-CN" altLang="en-US"/>
        </a:p>
      </dgm:t>
    </dgm:pt>
    <dgm:pt modelId="{EB5EA483-69D2-4171-90E1-7E4519430F88}" type="sibTrans" cxnId="{6F75D949-FDE2-4223-895C-D1E0E5C95237}">
      <dgm:prSet/>
      <dgm:spPr/>
      <dgm:t>
        <a:bodyPr/>
        <a:lstStyle/>
        <a:p>
          <a:endParaRPr lang="zh-CN" altLang="en-US"/>
        </a:p>
      </dgm:t>
    </dgm:pt>
    <dgm:pt modelId="{23AD674B-CD68-4755-BD91-C9EEFB5646AD}">
      <dgm:prSet phldrT="[文本]"/>
      <dgm:spPr/>
      <dgm:t>
        <a:bodyPr/>
        <a:lstStyle/>
        <a:p>
          <a:r>
            <a:rPr lang="zh-CN" altLang="en-US" dirty="0"/>
            <a:t>注释元素</a:t>
          </a:r>
        </a:p>
      </dgm:t>
    </dgm:pt>
    <dgm:pt modelId="{46A47886-51C7-4DAF-890B-BD264D10F55C}" type="parTrans" cxnId="{1DEF7034-8B78-432E-989F-90FE020A96B6}">
      <dgm:prSet/>
      <dgm:spPr/>
      <dgm:t>
        <a:bodyPr/>
        <a:lstStyle/>
        <a:p>
          <a:endParaRPr lang="zh-CN" altLang="en-US"/>
        </a:p>
      </dgm:t>
    </dgm:pt>
    <dgm:pt modelId="{F0FA3AF3-8352-41D9-8DD3-037833AEEDD3}" type="sibTrans" cxnId="{1DEF7034-8B78-432E-989F-90FE020A96B6}">
      <dgm:prSet/>
      <dgm:spPr/>
      <dgm:t>
        <a:bodyPr/>
        <a:lstStyle/>
        <a:p>
          <a:endParaRPr lang="zh-CN" altLang="en-US"/>
        </a:p>
      </dgm:t>
    </dgm:pt>
    <dgm:pt modelId="{363C5FAC-E9B0-4F9F-A891-9E5836EDED0B}">
      <dgm:prSet phldrT="[文本]"/>
      <dgm:spPr/>
      <dgm:t>
        <a:bodyPr/>
        <a:lstStyle/>
        <a:p>
          <a:r>
            <a:rPr lang="en-US" altLang="zh-CN" dirty="0"/>
            <a:t>HTML</a:t>
          </a:r>
          <a:r>
            <a:rPr lang="zh-CN" altLang="en-US" dirty="0"/>
            <a:t>元素</a:t>
          </a:r>
        </a:p>
      </dgm:t>
    </dgm:pt>
    <dgm:pt modelId="{F87ECD68-CC48-41AC-9662-930933AFED6E}" type="parTrans" cxnId="{6DA04A3E-9E74-4A31-99E6-662367104BF3}">
      <dgm:prSet/>
      <dgm:spPr/>
      <dgm:t>
        <a:bodyPr/>
        <a:lstStyle/>
        <a:p>
          <a:endParaRPr lang="zh-CN" altLang="en-US"/>
        </a:p>
      </dgm:t>
    </dgm:pt>
    <dgm:pt modelId="{358D7E56-EF7D-4E46-BB26-5980F4A7CD04}" type="sibTrans" cxnId="{6DA04A3E-9E74-4A31-99E6-662367104BF3}">
      <dgm:prSet/>
      <dgm:spPr/>
      <dgm:t>
        <a:bodyPr/>
        <a:lstStyle/>
        <a:p>
          <a:endParaRPr lang="zh-CN" altLang="en-US"/>
        </a:p>
      </dgm:t>
    </dgm:pt>
    <dgm:pt modelId="{38E16B13-B82F-4472-AB17-C96DD2B0A8A4}" type="pres">
      <dgm:prSet presAssocID="{3BB941F6-DC48-41DF-A0C7-0DB15CBE0C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CC2C9D3-E451-4E35-85E3-7CE33C2B9768}" type="pres">
      <dgm:prSet presAssocID="{4D4B25B3-E0DD-453B-B5C3-D49CCBE47393}" presName="root1" presStyleCnt="0"/>
      <dgm:spPr/>
    </dgm:pt>
    <dgm:pt modelId="{43CD099C-DE7D-4C88-83FA-4BE387750CCF}" type="pres">
      <dgm:prSet presAssocID="{4D4B25B3-E0DD-453B-B5C3-D49CCBE47393}" presName="LevelOneTextNode" presStyleLbl="node0" presStyleIdx="0" presStyleCnt="1">
        <dgm:presLayoutVars>
          <dgm:chPref val="3"/>
        </dgm:presLayoutVars>
      </dgm:prSet>
      <dgm:spPr/>
    </dgm:pt>
    <dgm:pt modelId="{D93186B9-E7BB-4213-A900-EA79768C3913}" type="pres">
      <dgm:prSet presAssocID="{4D4B25B3-E0DD-453B-B5C3-D49CCBE47393}" presName="level2hierChild" presStyleCnt="0"/>
      <dgm:spPr/>
    </dgm:pt>
    <dgm:pt modelId="{71D6EB6F-AB0B-4399-99AA-C735B6AAFB9C}" type="pres">
      <dgm:prSet presAssocID="{F08347CF-E800-48D5-95E5-E7A50C08FED7}" presName="conn2-1" presStyleLbl="parChTrans1D2" presStyleIdx="0" presStyleCnt="2"/>
      <dgm:spPr/>
    </dgm:pt>
    <dgm:pt modelId="{797E7BBD-7915-4A81-B38B-A23B8086E427}" type="pres">
      <dgm:prSet presAssocID="{F08347CF-E800-48D5-95E5-E7A50C08FED7}" presName="connTx" presStyleLbl="parChTrans1D2" presStyleIdx="0" presStyleCnt="2"/>
      <dgm:spPr/>
    </dgm:pt>
    <dgm:pt modelId="{BBFA1818-A371-48C7-A28C-C9D0D6133E2B}" type="pres">
      <dgm:prSet presAssocID="{12D246E1-E473-4612-936F-3CADE4E42BC7}" presName="root2" presStyleCnt="0"/>
      <dgm:spPr/>
    </dgm:pt>
    <dgm:pt modelId="{CC79CDC7-59E9-4158-8166-BA20C69065F7}" type="pres">
      <dgm:prSet presAssocID="{12D246E1-E473-4612-936F-3CADE4E42BC7}" presName="LevelTwoTextNode" presStyleLbl="node2" presStyleIdx="0" presStyleCnt="2">
        <dgm:presLayoutVars>
          <dgm:chPref val="3"/>
        </dgm:presLayoutVars>
      </dgm:prSet>
      <dgm:spPr/>
    </dgm:pt>
    <dgm:pt modelId="{8EF36A11-890C-4A0B-87DB-B62FAC499D5C}" type="pres">
      <dgm:prSet presAssocID="{12D246E1-E473-4612-936F-3CADE4E42BC7}" presName="level3hierChild" presStyleCnt="0"/>
      <dgm:spPr/>
    </dgm:pt>
    <dgm:pt modelId="{1D97D49E-80CE-4BEC-8304-5C3F6BA9B2C9}" type="pres">
      <dgm:prSet presAssocID="{F87ECD68-CC48-41AC-9662-930933AFED6E}" presName="conn2-1" presStyleLbl="parChTrans1D2" presStyleIdx="1" presStyleCnt="2"/>
      <dgm:spPr/>
    </dgm:pt>
    <dgm:pt modelId="{75D15B90-4DD8-45D8-9C72-40181A96FC27}" type="pres">
      <dgm:prSet presAssocID="{F87ECD68-CC48-41AC-9662-930933AFED6E}" presName="connTx" presStyleLbl="parChTrans1D2" presStyleIdx="1" presStyleCnt="2"/>
      <dgm:spPr/>
    </dgm:pt>
    <dgm:pt modelId="{CC80CDA4-CA79-452F-B3AE-24C4AE4FD773}" type="pres">
      <dgm:prSet presAssocID="{363C5FAC-E9B0-4F9F-A891-9E5836EDED0B}" presName="root2" presStyleCnt="0"/>
      <dgm:spPr/>
    </dgm:pt>
    <dgm:pt modelId="{B3376431-CD1B-4486-B565-FD701AFE0438}" type="pres">
      <dgm:prSet presAssocID="{363C5FAC-E9B0-4F9F-A891-9E5836EDED0B}" presName="LevelTwoTextNode" presStyleLbl="node2" presStyleIdx="1" presStyleCnt="2">
        <dgm:presLayoutVars>
          <dgm:chPref val="3"/>
        </dgm:presLayoutVars>
      </dgm:prSet>
      <dgm:spPr/>
    </dgm:pt>
    <dgm:pt modelId="{FB10511A-B8AB-4DB7-9E70-A676EEB22DD2}" type="pres">
      <dgm:prSet presAssocID="{363C5FAC-E9B0-4F9F-A891-9E5836EDED0B}" presName="level3hierChild" presStyleCnt="0"/>
      <dgm:spPr/>
    </dgm:pt>
    <dgm:pt modelId="{2F787780-FA28-4659-9B18-6D420238E4EE}" type="pres">
      <dgm:prSet presAssocID="{F743ECC5-60EF-40CE-8FE4-880E1057BF54}" presName="conn2-1" presStyleLbl="parChTrans1D3" presStyleIdx="0" presStyleCnt="2"/>
      <dgm:spPr/>
    </dgm:pt>
    <dgm:pt modelId="{40E886C7-3ACB-42E6-A4FA-28CF6691CFF5}" type="pres">
      <dgm:prSet presAssocID="{F743ECC5-60EF-40CE-8FE4-880E1057BF54}" presName="connTx" presStyleLbl="parChTrans1D3" presStyleIdx="0" presStyleCnt="2"/>
      <dgm:spPr/>
    </dgm:pt>
    <dgm:pt modelId="{FCD39818-80F5-4A96-8BE6-1ABF7DFB2718}" type="pres">
      <dgm:prSet presAssocID="{965511C2-42AC-48FE-A1F6-BB39C1EEB57F}" presName="root2" presStyleCnt="0"/>
      <dgm:spPr/>
    </dgm:pt>
    <dgm:pt modelId="{196B80C2-F091-4EC9-B053-5D0BFD495741}" type="pres">
      <dgm:prSet presAssocID="{965511C2-42AC-48FE-A1F6-BB39C1EEB57F}" presName="LevelTwoTextNode" presStyleLbl="node3" presStyleIdx="0" presStyleCnt="2">
        <dgm:presLayoutVars>
          <dgm:chPref val="3"/>
        </dgm:presLayoutVars>
      </dgm:prSet>
      <dgm:spPr/>
    </dgm:pt>
    <dgm:pt modelId="{F428ED09-1DFB-4F8B-A3B9-65A6A569587D}" type="pres">
      <dgm:prSet presAssocID="{965511C2-42AC-48FE-A1F6-BB39C1EEB57F}" presName="level3hierChild" presStyleCnt="0"/>
      <dgm:spPr/>
    </dgm:pt>
    <dgm:pt modelId="{96B7C3AA-4035-4A63-B879-F4DD0FBB3804}" type="pres">
      <dgm:prSet presAssocID="{C1B17707-0B61-4D96-9036-030547D4B02B}" presName="conn2-1" presStyleLbl="parChTrans1D4" presStyleIdx="0" presStyleCnt="5"/>
      <dgm:spPr/>
    </dgm:pt>
    <dgm:pt modelId="{8606DAD6-179F-4CAB-A051-AC2F9212E246}" type="pres">
      <dgm:prSet presAssocID="{C1B17707-0B61-4D96-9036-030547D4B02B}" presName="connTx" presStyleLbl="parChTrans1D4" presStyleIdx="0" presStyleCnt="5"/>
      <dgm:spPr/>
    </dgm:pt>
    <dgm:pt modelId="{1F2340AA-A909-486E-B9E9-14AA07B44640}" type="pres">
      <dgm:prSet presAssocID="{75100BB9-EE5C-47C0-826D-5F6456B6F95F}" presName="root2" presStyleCnt="0"/>
      <dgm:spPr/>
    </dgm:pt>
    <dgm:pt modelId="{694A224A-0BA8-460A-BD48-A495FD04563E}" type="pres">
      <dgm:prSet presAssocID="{75100BB9-EE5C-47C0-826D-5F6456B6F95F}" presName="LevelTwoTextNode" presStyleLbl="node4" presStyleIdx="0" presStyleCnt="5">
        <dgm:presLayoutVars>
          <dgm:chPref val="3"/>
        </dgm:presLayoutVars>
      </dgm:prSet>
      <dgm:spPr/>
    </dgm:pt>
    <dgm:pt modelId="{091C61FE-A3BB-4DCB-BF7B-50385C53D24D}" type="pres">
      <dgm:prSet presAssocID="{75100BB9-EE5C-47C0-826D-5F6456B6F95F}" presName="level3hierChild" presStyleCnt="0"/>
      <dgm:spPr/>
    </dgm:pt>
    <dgm:pt modelId="{82EE171F-3A2E-47AD-9B4C-AADE6401BA61}" type="pres">
      <dgm:prSet presAssocID="{150C82E7-95E6-4E3A-89B5-254A6AAA2A72}" presName="conn2-1" presStyleLbl="parChTrans1D4" presStyleIdx="1" presStyleCnt="5"/>
      <dgm:spPr/>
    </dgm:pt>
    <dgm:pt modelId="{AD48BD92-5C39-4327-A043-1A6B52478A54}" type="pres">
      <dgm:prSet presAssocID="{150C82E7-95E6-4E3A-89B5-254A6AAA2A72}" presName="connTx" presStyleLbl="parChTrans1D4" presStyleIdx="1" presStyleCnt="5"/>
      <dgm:spPr/>
    </dgm:pt>
    <dgm:pt modelId="{5989D70F-1B05-402F-A6E4-50D6772FD90B}" type="pres">
      <dgm:prSet presAssocID="{3E906260-4DD0-4131-9CA5-6DA2FED70AA0}" presName="root2" presStyleCnt="0"/>
      <dgm:spPr/>
    </dgm:pt>
    <dgm:pt modelId="{E9FE4E5A-67F8-4864-9B41-0583E0B5D6E5}" type="pres">
      <dgm:prSet presAssocID="{3E906260-4DD0-4131-9CA5-6DA2FED70AA0}" presName="LevelTwoTextNode" presStyleLbl="node4" presStyleIdx="1" presStyleCnt="5">
        <dgm:presLayoutVars>
          <dgm:chPref val="3"/>
        </dgm:presLayoutVars>
      </dgm:prSet>
      <dgm:spPr/>
    </dgm:pt>
    <dgm:pt modelId="{F012D1B9-3214-4925-930F-59EBA3D3B584}" type="pres">
      <dgm:prSet presAssocID="{3E906260-4DD0-4131-9CA5-6DA2FED70AA0}" presName="level3hierChild" presStyleCnt="0"/>
      <dgm:spPr/>
    </dgm:pt>
    <dgm:pt modelId="{C56D0008-67C0-47C4-A063-68ABC85ECE2E}" type="pres">
      <dgm:prSet presAssocID="{C7EA74E2-13BB-4002-9C18-FBEFA31AE39E}" presName="conn2-1" presStyleLbl="parChTrans1D3" presStyleIdx="1" presStyleCnt="2"/>
      <dgm:spPr/>
    </dgm:pt>
    <dgm:pt modelId="{868E9915-DC12-4D66-B4CF-410183E1AD94}" type="pres">
      <dgm:prSet presAssocID="{C7EA74E2-13BB-4002-9C18-FBEFA31AE39E}" presName="connTx" presStyleLbl="parChTrans1D3" presStyleIdx="1" presStyleCnt="2"/>
      <dgm:spPr/>
    </dgm:pt>
    <dgm:pt modelId="{551DFE6B-8A06-4FD6-84F8-34B45895F560}" type="pres">
      <dgm:prSet presAssocID="{1F4431F0-DBA8-4558-8B6B-252D71091DDA}" presName="root2" presStyleCnt="0"/>
      <dgm:spPr/>
    </dgm:pt>
    <dgm:pt modelId="{C7E0D47A-632D-461B-814C-DFA78C63A554}" type="pres">
      <dgm:prSet presAssocID="{1F4431F0-DBA8-4558-8B6B-252D71091DDA}" presName="LevelTwoTextNode" presStyleLbl="node3" presStyleIdx="1" presStyleCnt="2">
        <dgm:presLayoutVars>
          <dgm:chPref val="3"/>
        </dgm:presLayoutVars>
      </dgm:prSet>
      <dgm:spPr/>
    </dgm:pt>
    <dgm:pt modelId="{51E393EC-7CA0-4D1D-AC82-C0ADB62E4C05}" type="pres">
      <dgm:prSet presAssocID="{1F4431F0-DBA8-4558-8B6B-252D71091DDA}" presName="level3hierChild" presStyleCnt="0"/>
      <dgm:spPr/>
    </dgm:pt>
    <dgm:pt modelId="{A6384B5B-1767-4509-B61E-40314173F8D8}" type="pres">
      <dgm:prSet presAssocID="{05DC3EC8-7FA1-43DD-8E8E-D54B26296B28}" presName="conn2-1" presStyleLbl="parChTrans1D4" presStyleIdx="2" presStyleCnt="5"/>
      <dgm:spPr/>
    </dgm:pt>
    <dgm:pt modelId="{D35C7B50-ADC4-44CE-BFAA-2F26E0F3AACD}" type="pres">
      <dgm:prSet presAssocID="{05DC3EC8-7FA1-43DD-8E8E-D54B26296B28}" presName="connTx" presStyleLbl="parChTrans1D4" presStyleIdx="2" presStyleCnt="5"/>
      <dgm:spPr/>
    </dgm:pt>
    <dgm:pt modelId="{A1D8F54D-2964-413A-8442-685F6750C8D5}" type="pres">
      <dgm:prSet presAssocID="{1D9DD5C4-86DE-438B-9818-1C46EE6D507B}" presName="root2" presStyleCnt="0"/>
      <dgm:spPr/>
    </dgm:pt>
    <dgm:pt modelId="{B9938829-25D5-42A9-A1B1-EABF442C0D58}" type="pres">
      <dgm:prSet presAssocID="{1D9DD5C4-86DE-438B-9818-1C46EE6D507B}" presName="LevelTwoTextNode" presStyleLbl="node4" presStyleIdx="2" presStyleCnt="5">
        <dgm:presLayoutVars>
          <dgm:chPref val="3"/>
        </dgm:presLayoutVars>
      </dgm:prSet>
      <dgm:spPr/>
    </dgm:pt>
    <dgm:pt modelId="{F49AB32B-1E14-4350-9E42-F7D0980E58EA}" type="pres">
      <dgm:prSet presAssocID="{1D9DD5C4-86DE-438B-9818-1C46EE6D507B}" presName="level3hierChild" presStyleCnt="0"/>
      <dgm:spPr/>
    </dgm:pt>
    <dgm:pt modelId="{CA50595E-3E49-4AA6-82D7-0A76B046CF57}" type="pres">
      <dgm:prSet presAssocID="{F5253536-03B8-421E-B4E9-81155BF230B3}" presName="conn2-1" presStyleLbl="parChTrans1D4" presStyleIdx="3" presStyleCnt="5"/>
      <dgm:spPr/>
    </dgm:pt>
    <dgm:pt modelId="{0C23B748-6CDA-4843-B903-2FDE6C577C72}" type="pres">
      <dgm:prSet presAssocID="{F5253536-03B8-421E-B4E9-81155BF230B3}" presName="connTx" presStyleLbl="parChTrans1D4" presStyleIdx="3" presStyleCnt="5"/>
      <dgm:spPr/>
    </dgm:pt>
    <dgm:pt modelId="{1F742A60-74E3-415E-BE35-3A368D4CF118}" type="pres">
      <dgm:prSet presAssocID="{B9B68E62-8593-4958-B267-B02C79756300}" presName="root2" presStyleCnt="0"/>
      <dgm:spPr/>
    </dgm:pt>
    <dgm:pt modelId="{7B30C912-4E19-4EE3-8989-AA77C030852B}" type="pres">
      <dgm:prSet presAssocID="{B9B68E62-8593-4958-B267-B02C79756300}" presName="LevelTwoTextNode" presStyleLbl="node4" presStyleIdx="3" presStyleCnt="5">
        <dgm:presLayoutVars>
          <dgm:chPref val="3"/>
        </dgm:presLayoutVars>
      </dgm:prSet>
      <dgm:spPr/>
    </dgm:pt>
    <dgm:pt modelId="{75CC251B-D280-4642-9E7F-F5A12F54F3AB}" type="pres">
      <dgm:prSet presAssocID="{B9B68E62-8593-4958-B267-B02C79756300}" presName="level3hierChild" presStyleCnt="0"/>
      <dgm:spPr/>
    </dgm:pt>
    <dgm:pt modelId="{899AD5D5-F830-4A01-8282-AC5AF4ABC12C}" type="pres">
      <dgm:prSet presAssocID="{46A47886-51C7-4DAF-890B-BD264D10F55C}" presName="conn2-1" presStyleLbl="parChTrans1D4" presStyleIdx="4" presStyleCnt="5"/>
      <dgm:spPr/>
    </dgm:pt>
    <dgm:pt modelId="{0686D3EE-F498-4440-A197-CFAE0FCF8C94}" type="pres">
      <dgm:prSet presAssocID="{46A47886-51C7-4DAF-890B-BD264D10F55C}" presName="connTx" presStyleLbl="parChTrans1D4" presStyleIdx="4" presStyleCnt="5"/>
      <dgm:spPr/>
    </dgm:pt>
    <dgm:pt modelId="{039E385B-FD10-4014-B38F-85773C1A0DAA}" type="pres">
      <dgm:prSet presAssocID="{23AD674B-CD68-4755-BD91-C9EEFB5646AD}" presName="root2" presStyleCnt="0"/>
      <dgm:spPr/>
    </dgm:pt>
    <dgm:pt modelId="{EBC74299-1758-4F33-941A-E892A19109DB}" type="pres">
      <dgm:prSet presAssocID="{23AD674B-CD68-4755-BD91-C9EEFB5646AD}" presName="LevelTwoTextNode" presStyleLbl="node4" presStyleIdx="4" presStyleCnt="5">
        <dgm:presLayoutVars>
          <dgm:chPref val="3"/>
        </dgm:presLayoutVars>
      </dgm:prSet>
      <dgm:spPr/>
    </dgm:pt>
    <dgm:pt modelId="{7910E2D4-A5A6-44C7-A857-5468690AAA9E}" type="pres">
      <dgm:prSet presAssocID="{23AD674B-CD68-4755-BD91-C9EEFB5646AD}" presName="level3hierChild" presStyleCnt="0"/>
      <dgm:spPr/>
    </dgm:pt>
  </dgm:ptLst>
  <dgm:cxnLst>
    <dgm:cxn modelId="{373DC105-87F5-4607-817D-FA3598419F70}" type="presOf" srcId="{C7EA74E2-13BB-4002-9C18-FBEFA31AE39E}" destId="{C56D0008-67C0-47C4-A063-68ABC85ECE2E}" srcOrd="0" destOrd="0" presId="urn:microsoft.com/office/officeart/2005/8/layout/hierarchy2"/>
    <dgm:cxn modelId="{0C8A0418-EFA7-4A39-B6DC-423B1141B045}" type="presOf" srcId="{F743ECC5-60EF-40CE-8FE4-880E1057BF54}" destId="{2F787780-FA28-4659-9B18-6D420238E4EE}" srcOrd="0" destOrd="0" presId="urn:microsoft.com/office/officeart/2005/8/layout/hierarchy2"/>
    <dgm:cxn modelId="{87B7CF1A-B034-4CA3-9557-A7CB0BD3E44F}" type="presOf" srcId="{F08347CF-E800-48D5-95E5-E7A50C08FED7}" destId="{797E7BBD-7915-4A81-B38B-A23B8086E427}" srcOrd="1" destOrd="0" presId="urn:microsoft.com/office/officeart/2005/8/layout/hierarchy2"/>
    <dgm:cxn modelId="{8B3C141B-1F45-43ED-91F9-E992705DA9FD}" type="presOf" srcId="{1F4431F0-DBA8-4558-8B6B-252D71091DDA}" destId="{C7E0D47A-632D-461B-814C-DFA78C63A554}" srcOrd="0" destOrd="0" presId="urn:microsoft.com/office/officeart/2005/8/layout/hierarchy2"/>
    <dgm:cxn modelId="{0277761B-EF0B-40CE-AAF9-C0F81DFBE86D}" type="presOf" srcId="{C7EA74E2-13BB-4002-9C18-FBEFA31AE39E}" destId="{868E9915-DC12-4D66-B4CF-410183E1AD94}" srcOrd="1" destOrd="0" presId="urn:microsoft.com/office/officeart/2005/8/layout/hierarchy2"/>
    <dgm:cxn modelId="{585DE81B-7420-46C5-8BB4-92AAC8A2DFB3}" type="presOf" srcId="{C1B17707-0B61-4D96-9036-030547D4B02B}" destId="{96B7C3AA-4035-4A63-B879-F4DD0FBB3804}" srcOrd="0" destOrd="0" presId="urn:microsoft.com/office/officeart/2005/8/layout/hierarchy2"/>
    <dgm:cxn modelId="{F0661320-DA6A-4E73-93EA-7F679A7897E4}" type="presOf" srcId="{F87ECD68-CC48-41AC-9662-930933AFED6E}" destId="{1D97D49E-80CE-4BEC-8304-5C3F6BA9B2C9}" srcOrd="0" destOrd="0" presId="urn:microsoft.com/office/officeart/2005/8/layout/hierarchy2"/>
    <dgm:cxn modelId="{81602B28-9DE4-48A5-BB7B-F4CA889CE423}" srcId="{363C5FAC-E9B0-4F9F-A891-9E5836EDED0B}" destId="{1F4431F0-DBA8-4558-8B6B-252D71091DDA}" srcOrd="1" destOrd="0" parTransId="{C7EA74E2-13BB-4002-9C18-FBEFA31AE39E}" sibTransId="{38CEB74B-2CA8-4AEA-8C53-843682455957}"/>
    <dgm:cxn modelId="{4668172F-82AE-4F4E-80F6-796988F2DD79}" type="presOf" srcId="{965511C2-42AC-48FE-A1F6-BB39C1EEB57F}" destId="{196B80C2-F091-4EC9-B053-5D0BFD495741}" srcOrd="0" destOrd="0" presId="urn:microsoft.com/office/officeart/2005/8/layout/hierarchy2"/>
    <dgm:cxn modelId="{B9451433-64F8-444A-A343-99001DA1A937}" type="presOf" srcId="{12D246E1-E473-4612-936F-3CADE4E42BC7}" destId="{CC79CDC7-59E9-4158-8166-BA20C69065F7}" srcOrd="0" destOrd="0" presId="urn:microsoft.com/office/officeart/2005/8/layout/hierarchy2"/>
    <dgm:cxn modelId="{1DEF7034-8B78-432E-989F-90FE020A96B6}" srcId="{1F4431F0-DBA8-4558-8B6B-252D71091DDA}" destId="{23AD674B-CD68-4755-BD91-C9EEFB5646AD}" srcOrd="1" destOrd="0" parTransId="{46A47886-51C7-4DAF-890B-BD264D10F55C}" sibTransId="{F0FA3AF3-8352-41D9-8DD3-037833AEEDD3}"/>
    <dgm:cxn modelId="{6DA04A3E-9E74-4A31-99E6-662367104BF3}" srcId="{4D4B25B3-E0DD-453B-B5C3-D49CCBE47393}" destId="{363C5FAC-E9B0-4F9F-A891-9E5836EDED0B}" srcOrd="1" destOrd="0" parTransId="{F87ECD68-CC48-41AC-9662-930933AFED6E}" sibTransId="{358D7E56-EF7D-4E46-BB26-5980F4A7CD04}"/>
    <dgm:cxn modelId="{17E37D5E-AB10-4E38-AB16-F22294FB5341}" type="presOf" srcId="{46A47886-51C7-4DAF-890B-BD264D10F55C}" destId="{0686D3EE-F498-4440-A197-CFAE0FCF8C94}" srcOrd="1" destOrd="0" presId="urn:microsoft.com/office/officeart/2005/8/layout/hierarchy2"/>
    <dgm:cxn modelId="{DDD15764-0DE8-400E-9DE5-E813629656AE}" type="presOf" srcId="{150C82E7-95E6-4E3A-89B5-254A6AAA2A72}" destId="{AD48BD92-5C39-4327-A043-1A6B52478A54}" srcOrd="1" destOrd="0" presId="urn:microsoft.com/office/officeart/2005/8/layout/hierarchy2"/>
    <dgm:cxn modelId="{71053F45-ED33-4766-9D30-E7403CD1480B}" type="presOf" srcId="{F5253536-03B8-421E-B4E9-81155BF230B3}" destId="{CA50595E-3E49-4AA6-82D7-0A76B046CF57}" srcOrd="0" destOrd="0" presId="urn:microsoft.com/office/officeart/2005/8/layout/hierarchy2"/>
    <dgm:cxn modelId="{3A245969-8560-4EC5-BA76-CAEA7E900FDC}" type="presOf" srcId="{B9B68E62-8593-4958-B267-B02C79756300}" destId="{7B30C912-4E19-4EE3-8989-AA77C030852B}" srcOrd="0" destOrd="0" presId="urn:microsoft.com/office/officeart/2005/8/layout/hierarchy2"/>
    <dgm:cxn modelId="{6F75D949-FDE2-4223-895C-D1E0E5C95237}" srcId="{1D9DD5C4-86DE-438B-9818-1C46EE6D507B}" destId="{B9B68E62-8593-4958-B267-B02C79756300}" srcOrd="0" destOrd="0" parTransId="{F5253536-03B8-421E-B4E9-81155BF230B3}" sibTransId="{EB5EA483-69D2-4171-90E1-7E4519430F88}"/>
    <dgm:cxn modelId="{C4034E6C-B1D2-47B5-B4FA-8DC172764D0B}" type="presOf" srcId="{75100BB9-EE5C-47C0-826D-5F6456B6F95F}" destId="{694A224A-0BA8-460A-BD48-A495FD04563E}" srcOrd="0" destOrd="0" presId="urn:microsoft.com/office/officeart/2005/8/layout/hierarchy2"/>
    <dgm:cxn modelId="{A9C4B64D-7B0C-46CA-BF51-A30170E40349}" type="presOf" srcId="{05DC3EC8-7FA1-43DD-8E8E-D54B26296B28}" destId="{A6384B5B-1767-4509-B61E-40314173F8D8}" srcOrd="0" destOrd="0" presId="urn:microsoft.com/office/officeart/2005/8/layout/hierarchy2"/>
    <dgm:cxn modelId="{C999AB72-71F7-4AAA-97E7-4182699BD5C1}" type="presOf" srcId="{F87ECD68-CC48-41AC-9662-930933AFED6E}" destId="{75D15B90-4DD8-45D8-9C72-40181A96FC27}" srcOrd="1" destOrd="0" presId="urn:microsoft.com/office/officeart/2005/8/layout/hierarchy2"/>
    <dgm:cxn modelId="{C60A4359-FA00-45AE-8633-5A0ECD6D8E8C}" type="presOf" srcId="{46A47886-51C7-4DAF-890B-BD264D10F55C}" destId="{899AD5D5-F830-4A01-8282-AC5AF4ABC12C}" srcOrd="0" destOrd="0" presId="urn:microsoft.com/office/officeart/2005/8/layout/hierarchy2"/>
    <dgm:cxn modelId="{6F42E67D-4F77-4DA5-9B17-5BD7669C8D50}" srcId="{363C5FAC-E9B0-4F9F-A891-9E5836EDED0B}" destId="{965511C2-42AC-48FE-A1F6-BB39C1EEB57F}" srcOrd="0" destOrd="0" parTransId="{F743ECC5-60EF-40CE-8FE4-880E1057BF54}" sibTransId="{4522495A-7EAC-4031-8E02-3834EC1FEDE6}"/>
    <dgm:cxn modelId="{FA290D80-A2A2-494A-A6CD-574F668ED522}" srcId="{3BB941F6-DC48-41DF-A0C7-0DB15CBE0C7A}" destId="{4D4B25B3-E0DD-453B-B5C3-D49CCBE47393}" srcOrd="0" destOrd="0" parTransId="{3DB5DA0B-AE88-4DAC-8A01-6DCAFEE4CE92}" sibTransId="{062D6CA0-22C3-448A-A893-19AAB251E36F}"/>
    <dgm:cxn modelId="{4D12C385-3125-4E49-9A72-01760F58D08D}" type="presOf" srcId="{150C82E7-95E6-4E3A-89B5-254A6AAA2A72}" destId="{82EE171F-3A2E-47AD-9B4C-AADE6401BA61}" srcOrd="0" destOrd="0" presId="urn:microsoft.com/office/officeart/2005/8/layout/hierarchy2"/>
    <dgm:cxn modelId="{E9F49F87-F6E1-4E6C-B2D9-860AF1439997}" type="presOf" srcId="{C1B17707-0B61-4D96-9036-030547D4B02B}" destId="{8606DAD6-179F-4CAB-A051-AC2F9212E246}" srcOrd="1" destOrd="0" presId="urn:microsoft.com/office/officeart/2005/8/layout/hierarchy2"/>
    <dgm:cxn modelId="{B7E5738C-2B95-4DEF-8B37-B0B4101829D2}" type="presOf" srcId="{F08347CF-E800-48D5-95E5-E7A50C08FED7}" destId="{71D6EB6F-AB0B-4399-99AA-C735B6AAFB9C}" srcOrd="0" destOrd="0" presId="urn:microsoft.com/office/officeart/2005/8/layout/hierarchy2"/>
    <dgm:cxn modelId="{DD283896-3C09-406B-969C-B41B3E19D440}" type="presOf" srcId="{4D4B25B3-E0DD-453B-B5C3-D49CCBE47393}" destId="{43CD099C-DE7D-4C88-83FA-4BE387750CCF}" srcOrd="0" destOrd="0" presId="urn:microsoft.com/office/officeart/2005/8/layout/hierarchy2"/>
    <dgm:cxn modelId="{C5683E99-6234-4725-9BB2-6F7504FF2150}" type="presOf" srcId="{F5253536-03B8-421E-B4E9-81155BF230B3}" destId="{0C23B748-6CDA-4843-B903-2FDE6C577C72}" srcOrd="1" destOrd="0" presId="urn:microsoft.com/office/officeart/2005/8/layout/hierarchy2"/>
    <dgm:cxn modelId="{878B9D99-0FBF-4810-8889-69A5059AD114}" type="presOf" srcId="{05DC3EC8-7FA1-43DD-8E8E-D54B26296B28}" destId="{D35C7B50-ADC4-44CE-BFAA-2F26E0F3AACD}" srcOrd="1" destOrd="0" presId="urn:microsoft.com/office/officeart/2005/8/layout/hierarchy2"/>
    <dgm:cxn modelId="{09C1BE9E-AD36-4F50-9B9A-6055016ADAE5}" type="presOf" srcId="{1D9DD5C4-86DE-438B-9818-1C46EE6D507B}" destId="{B9938829-25D5-42A9-A1B1-EABF442C0D58}" srcOrd="0" destOrd="0" presId="urn:microsoft.com/office/officeart/2005/8/layout/hierarchy2"/>
    <dgm:cxn modelId="{FDE04E9F-0F13-4718-88AC-4571B38E73A8}" type="presOf" srcId="{F743ECC5-60EF-40CE-8FE4-880E1057BF54}" destId="{40E886C7-3ACB-42E6-A4FA-28CF6691CFF5}" srcOrd="1" destOrd="0" presId="urn:microsoft.com/office/officeart/2005/8/layout/hierarchy2"/>
    <dgm:cxn modelId="{706662A2-BEA1-40DA-A1B8-5D1562AAAB95}" type="presOf" srcId="{23AD674B-CD68-4755-BD91-C9EEFB5646AD}" destId="{EBC74299-1758-4F33-941A-E892A19109DB}" srcOrd="0" destOrd="0" presId="urn:microsoft.com/office/officeart/2005/8/layout/hierarchy2"/>
    <dgm:cxn modelId="{7BF422C7-10D1-4B03-ADFC-556CD277CBAB}" type="presOf" srcId="{363C5FAC-E9B0-4F9F-A891-9E5836EDED0B}" destId="{B3376431-CD1B-4486-B565-FD701AFE0438}" srcOrd="0" destOrd="0" presId="urn:microsoft.com/office/officeart/2005/8/layout/hierarchy2"/>
    <dgm:cxn modelId="{E1FAF4CB-7AB9-41AB-BF96-C3EE9E2B2051}" type="presOf" srcId="{3BB941F6-DC48-41DF-A0C7-0DB15CBE0C7A}" destId="{38E16B13-B82F-4472-AB17-C96DD2B0A8A4}" srcOrd="0" destOrd="0" presId="urn:microsoft.com/office/officeart/2005/8/layout/hierarchy2"/>
    <dgm:cxn modelId="{2D5A3BDD-82EB-4115-A811-E06251FD11F7}" srcId="{965511C2-42AC-48FE-A1F6-BB39C1EEB57F}" destId="{75100BB9-EE5C-47C0-826D-5F6456B6F95F}" srcOrd="0" destOrd="0" parTransId="{C1B17707-0B61-4D96-9036-030547D4B02B}" sibTransId="{D8CC2392-A785-42E4-8978-AE1E459ED56A}"/>
    <dgm:cxn modelId="{E15780DD-DFFE-43FD-AC0A-8693A3691903}" type="presOf" srcId="{3E906260-4DD0-4131-9CA5-6DA2FED70AA0}" destId="{E9FE4E5A-67F8-4864-9B41-0583E0B5D6E5}" srcOrd="0" destOrd="0" presId="urn:microsoft.com/office/officeart/2005/8/layout/hierarchy2"/>
    <dgm:cxn modelId="{F67274E4-36E5-442F-B768-18422BA6AD5A}" srcId="{1F4431F0-DBA8-4558-8B6B-252D71091DDA}" destId="{1D9DD5C4-86DE-438B-9818-1C46EE6D507B}" srcOrd="0" destOrd="0" parTransId="{05DC3EC8-7FA1-43DD-8E8E-D54B26296B28}" sibTransId="{4CAB2598-3E9D-4CAC-9F54-6BF14460CB3E}"/>
    <dgm:cxn modelId="{1030A9E9-B4B4-485C-BA31-5ADBD70BF1FB}" srcId="{75100BB9-EE5C-47C0-826D-5F6456B6F95F}" destId="{3E906260-4DD0-4131-9CA5-6DA2FED70AA0}" srcOrd="0" destOrd="0" parTransId="{150C82E7-95E6-4E3A-89B5-254A6AAA2A72}" sibTransId="{0A7A2AF9-D1C8-4F27-9D44-F31338BF18E7}"/>
    <dgm:cxn modelId="{6CEA34F8-6897-47E0-BC04-5DDCED0BE978}" srcId="{4D4B25B3-E0DD-453B-B5C3-D49CCBE47393}" destId="{12D246E1-E473-4612-936F-3CADE4E42BC7}" srcOrd="0" destOrd="0" parTransId="{F08347CF-E800-48D5-95E5-E7A50C08FED7}" sibTransId="{D4849143-4D6E-4D5E-8F0C-F63B2F00524E}"/>
    <dgm:cxn modelId="{844790EC-B7BC-4574-A1C1-2947413ABD27}" type="presParOf" srcId="{38E16B13-B82F-4472-AB17-C96DD2B0A8A4}" destId="{5CC2C9D3-E451-4E35-85E3-7CE33C2B9768}" srcOrd="0" destOrd="0" presId="urn:microsoft.com/office/officeart/2005/8/layout/hierarchy2"/>
    <dgm:cxn modelId="{3B3713C3-570C-426F-BCAD-4D5F9DC3CBC4}" type="presParOf" srcId="{5CC2C9D3-E451-4E35-85E3-7CE33C2B9768}" destId="{43CD099C-DE7D-4C88-83FA-4BE387750CCF}" srcOrd="0" destOrd="0" presId="urn:microsoft.com/office/officeart/2005/8/layout/hierarchy2"/>
    <dgm:cxn modelId="{346729B3-57BA-4471-B258-6D9C5476ECAF}" type="presParOf" srcId="{5CC2C9D3-E451-4E35-85E3-7CE33C2B9768}" destId="{D93186B9-E7BB-4213-A900-EA79768C3913}" srcOrd="1" destOrd="0" presId="urn:microsoft.com/office/officeart/2005/8/layout/hierarchy2"/>
    <dgm:cxn modelId="{1AD83211-ED0D-4F01-8DA2-E273A3A9BE9F}" type="presParOf" srcId="{D93186B9-E7BB-4213-A900-EA79768C3913}" destId="{71D6EB6F-AB0B-4399-99AA-C735B6AAFB9C}" srcOrd="0" destOrd="0" presId="urn:microsoft.com/office/officeart/2005/8/layout/hierarchy2"/>
    <dgm:cxn modelId="{5B73F34A-9AED-4166-B18F-C57D053A3D7E}" type="presParOf" srcId="{71D6EB6F-AB0B-4399-99AA-C735B6AAFB9C}" destId="{797E7BBD-7915-4A81-B38B-A23B8086E427}" srcOrd="0" destOrd="0" presId="urn:microsoft.com/office/officeart/2005/8/layout/hierarchy2"/>
    <dgm:cxn modelId="{E049AF8B-7A6C-4F38-A7B6-8E6191461FEB}" type="presParOf" srcId="{D93186B9-E7BB-4213-A900-EA79768C3913}" destId="{BBFA1818-A371-48C7-A28C-C9D0D6133E2B}" srcOrd="1" destOrd="0" presId="urn:microsoft.com/office/officeart/2005/8/layout/hierarchy2"/>
    <dgm:cxn modelId="{24215CDB-A61F-473D-84D7-C68A80511B1C}" type="presParOf" srcId="{BBFA1818-A371-48C7-A28C-C9D0D6133E2B}" destId="{CC79CDC7-59E9-4158-8166-BA20C69065F7}" srcOrd="0" destOrd="0" presId="urn:microsoft.com/office/officeart/2005/8/layout/hierarchy2"/>
    <dgm:cxn modelId="{2EB0F412-2447-4815-9347-0CF987C8F7D3}" type="presParOf" srcId="{BBFA1818-A371-48C7-A28C-C9D0D6133E2B}" destId="{8EF36A11-890C-4A0B-87DB-B62FAC499D5C}" srcOrd="1" destOrd="0" presId="urn:microsoft.com/office/officeart/2005/8/layout/hierarchy2"/>
    <dgm:cxn modelId="{F69D3874-3539-437C-9C7B-F4AB98377FA2}" type="presParOf" srcId="{D93186B9-E7BB-4213-A900-EA79768C3913}" destId="{1D97D49E-80CE-4BEC-8304-5C3F6BA9B2C9}" srcOrd="2" destOrd="0" presId="urn:microsoft.com/office/officeart/2005/8/layout/hierarchy2"/>
    <dgm:cxn modelId="{7FA4CA32-941C-4D54-8EA3-C849C405719C}" type="presParOf" srcId="{1D97D49E-80CE-4BEC-8304-5C3F6BA9B2C9}" destId="{75D15B90-4DD8-45D8-9C72-40181A96FC27}" srcOrd="0" destOrd="0" presId="urn:microsoft.com/office/officeart/2005/8/layout/hierarchy2"/>
    <dgm:cxn modelId="{6BB14762-9315-450D-9FD5-F2BDAD7C00BE}" type="presParOf" srcId="{D93186B9-E7BB-4213-A900-EA79768C3913}" destId="{CC80CDA4-CA79-452F-B3AE-24C4AE4FD773}" srcOrd="3" destOrd="0" presId="urn:microsoft.com/office/officeart/2005/8/layout/hierarchy2"/>
    <dgm:cxn modelId="{8AE6EFD1-ECDF-439C-B1D4-EC402723B154}" type="presParOf" srcId="{CC80CDA4-CA79-452F-B3AE-24C4AE4FD773}" destId="{B3376431-CD1B-4486-B565-FD701AFE0438}" srcOrd="0" destOrd="0" presId="urn:microsoft.com/office/officeart/2005/8/layout/hierarchy2"/>
    <dgm:cxn modelId="{D8CB0F4F-65CC-4322-AA1E-BDB00525E4CE}" type="presParOf" srcId="{CC80CDA4-CA79-452F-B3AE-24C4AE4FD773}" destId="{FB10511A-B8AB-4DB7-9E70-A676EEB22DD2}" srcOrd="1" destOrd="0" presId="urn:microsoft.com/office/officeart/2005/8/layout/hierarchy2"/>
    <dgm:cxn modelId="{0E52515F-6FC3-4227-93AF-7AE82924D0A8}" type="presParOf" srcId="{FB10511A-B8AB-4DB7-9E70-A676EEB22DD2}" destId="{2F787780-FA28-4659-9B18-6D420238E4EE}" srcOrd="0" destOrd="0" presId="urn:microsoft.com/office/officeart/2005/8/layout/hierarchy2"/>
    <dgm:cxn modelId="{3F445B5F-D1B0-4535-8156-D34A5DFDCF92}" type="presParOf" srcId="{2F787780-FA28-4659-9B18-6D420238E4EE}" destId="{40E886C7-3ACB-42E6-A4FA-28CF6691CFF5}" srcOrd="0" destOrd="0" presId="urn:microsoft.com/office/officeart/2005/8/layout/hierarchy2"/>
    <dgm:cxn modelId="{9DC81905-02D3-457A-BF1C-56CE166F9CA5}" type="presParOf" srcId="{FB10511A-B8AB-4DB7-9E70-A676EEB22DD2}" destId="{FCD39818-80F5-4A96-8BE6-1ABF7DFB2718}" srcOrd="1" destOrd="0" presId="urn:microsoft.com/office/officeart/2005/8/layout/hierarchy2"/>
    <dgm:cxn modelId="{E92DDB1B-2442-496E-8193-1CC98DE0D076}" type="presParOf" srcId="{FCD39818-80F5-4A96-8BE6-1ABF7DFB2718}" destId="{196B80C2-F091-4EC9-B053-5D0BFD495741}" srcOrd="0" destOrd="0" presId="urn:microsoft.com/office/officeart/2005/8/layout/hierarchy2"/>
    <dgm:cxn modelId="{72FCDBDE-C315-4A90-A65C-4D44412214D8}" type="presParOf" srcId="{FCD39818-80F5-4A96-8BE6-1ABF7DFB2718}" destId="{F428ED09-1DFB-4F8B-A3B9-65A6A569587D}" srcOrd="1" destOrd="0" presId="urn:microsoft.com/office/officeart/2005/8/layout/hierarchy2"/>
    <dgm:cxn modelId="{5B072349-6015-4BF8-BDF2-35E42B2C372C}" type="presParOf" srcId="{F428ED09-1DFB-4F8B-A3B9-65A6A569587D}" destId="{96B7C3AA-4035-4A63-B879-F4DD0FBB3804}" srcOrd="0" destOrd="0" presId="urn:microsoft.com/office/officeart/2005/8/layout/hierarchy2"/>
    <dgm:cxn modelId="{09CBEC34-49AC-4F2F-88D1-ABD4C4B0D593}" type="presParOf" srcId="{96B7C3AA-4035-4A63-B879-F4DD0FBB3804}" destId="{8606DAD6-179F-4CAB-A051-AC2F9212E246}" srcOrd="0" destOrd="0" presId="urn:microsoft.com/office/officeart/2005/8/layout/hierarchy2"/>
    <dgm:cxn modelId="{690C787D-AF5C-42B1-A9FB-5594B0156BD0}" type="presParOf" srcId="{F428ED09-1DFB-4F8B-A3B9-65A6A569587D}" destId="{1F2340AA-A909-486E-B9E9-14AA07B44640}" srcOrd="1" destOrd="0" presId="urn:microsoft.com/office/officeart/2005/8/layout/hierarchy2"/>
    <dgm:cxn modelId="{970D1A4D-F42A-4ACD-8021-B83D88190B98}" type="presParOf" srcId="{1F2340AA-A909-486E-B9E9-14AA07B44640}" destId="{694A224A-0BA8-460A-BD48-A495FD04563E}" srcOrd="0" destOrd="0" presId="urn:microsoft.com/office/officeart/2005/8/layout/hierarchy2"/>
    <dgm:cxn modelId="{99E743E8-3DEB-443B-9FCA-048130F1C49B}" type="presParOf" srcId="{1F2340AA-A909-486E-B9E9-14AA07B44640}" destId="{091C61FE-A3BB-4DCB-BF7B-50385C53D24D}" srcOrd="1" destOrd="0" presId="urn:microsoft.com/office/officeart/2005/8/layout/hierarchy2"/>
    <dgm:cxn modelId="{43741050-322F-4F30-91C5-1141BD7FCD0E}" type="presParOf" srcId="{091C61FE-A3BB-4DCB-BF7B-50385C53D24D}" destId="{82EE171F-3A2E-47AD-9B4C-AADE6401BA61}" srcOrd="0" destOrd="0" presId="urn:microsoft.com/office/officeart/2005/8/layout/hierarchy2"/>
    <dgm:cxn modelId="{D5E45FE1-0110-43FC-8804-EBF57E525DF3}" type="presParOf" srcId="{82EE171F-3A2E-47AD-9B4C-AADE6401BA61}" destId="{AD48BD92-5C39-4327-A043-1A6B52478A54}" srcOrd="0" destOrd="0" presId="urn:microsoft.com/office/officeart/2005/8/layout/hierarchy2"/>
    <dgm:cxn modelId="{2FB05115-D142-4C8E-8DA1-67CCA967AAB4}" type="presParOf" srcId="{091C61FE-A3BB-4DCB-BF7B-50385C53D24D}" destId="{5989D70F-1B05-402F-A6E4-50D6772FD90B}" srcOrd="1" destOrd="0" presId="urn:microsoft.com/office/officeart/2005/8/layout/hierarchy2"/>
    <dgm:cxn modelId="{327181C4-8F8B-4C73-B3F1-06FEAA0274DA}" type="presParOf" srcId="{5989D70F-1B05-402F-A6E4-50D6772FD90B}" destId="{E9FE4E5A-67F8-4864-9B41-0583E0B5D6E5}" srcOrd="0" destOrd="0" presId="urn:microsoft.com/office/officeart/2005/8/layout/hierarchy2"/>
    <dgm:cxn modelId="{43FB87B0-247C-4280-886E-C385D493B228}" type="presParOf" srcId="{5989D70F-1B05-402F-A6E4-50D6772FD90B}" destId="{F012D1B9-3214-4925-930F-59EBA3D3B584}" srcOrd="1" destOrd="0" presId="urn:microsoft.com/office/officeart/2005/8/layout/hierarchy2"/>
    <dgm:cxn modelId="{512C270A-C870-492B-B9CC-0AAB5E68229C}" type="presParOf" srcId="{FB10511A-B8AB-4DB7-9E70-A676EEB22DD2}" destId="{C56D0008-67C0-47C4-A063-68ABC85ECE2E}" srcOrd="2" destOrd="0" presId="urn:microsoft.com/office/officeart/2005/8/layout/hierarchy2"/>
    <dgm:cxn modelId="{63494F69-5FFF-4201-B8F1-EC5188328297}" type="presParOf" srcId="{C56D0008-67C0-47C4-A063-68ABC85ECE2E}" destId="{868E9915-DC12-4D66-B4CF-410183E1AD94}" srcOrd="0" destOrd="0" presId="urn:microsoft.com/office/officeart/2005/8/layout/hierarchy2"/>
    <dgm:cxn modelId="{EB2896FA-1EC9-4526-B590-0719C088E547}" type="presParOf" srcId="{FB10511A-B8AB-4DB7-9E70-A676EEB22DD2}" destId="{551DFE6B-8A06-4FD6-84F8-34B45895F560}" srcOrd="3" destOrd="0" presId="urn:microsoft.com/office/officeart/2005/8/layout/hierarchy2"/>
    <dgm:cxn modelId="{0A57D65E-38A8-47BC-800F-CD2A95B37A4D}" type="presParOf" srcId="{551DFE6B-8A06-4FD6-84F8-34B45895F560}" destId="{C7E0D47A-632D-461B-814C-DFA78C63A554}" srcOrd="0" destOrd="0" presId="urn:microsoft.com/office/officeart/2005/8/layout/hierarchy2"/>
    <dgm:cxn modelId="{133527C6-363A-4AE3-8932-1D07D384BA2F}" type="presParOf" srcId="{551DFE6B-8A06-4FD6-84F8-34B45895F560}" destId="{51E393EC-7CA0-4D1D-AC82-C0ADB62E4C05}" srcOrd="1" destOrd="0" presId="urn:microsoft.com/office/officeart/2005/8/layout/hierarchy2"/>
    <dgm:cxn modelId="{2A4DB634-4D10-4494-ADA6-E5A5F55F5B15}" type="presParOf" srcId="{51E393EC-7CA0-4D1D-AC82-C0ADB62E4C05}" destId="{A6384B5B-1767-4509-B61E-40314173F8D8}" srcOrd="0" destOrd="0" presId="urn:microsoft.com/office/officeart/2005/8/layout/hierarchy2"/>
    <dgm:cxn modelId="{B51933E5-7C02-4407-BB11-7972B7958DF3}" type="presParOf" srcId="{A6384B5B-1767-4509-B61E-40314173F8D8}" destId="{D35C7B50-ADC4-44CE-BFAA-2F26E0F3AACD}" srcOrd="0" destOrd="0" presId="urn:microsoft.com/office/officeart/2005/8/layout/hierarchy2"/>
    <dgm:cxn modelId="{AC410F16-6BF1-48BE-A9D8-1F56EC369A41}" type="presParOf" srcId="{51E393EC-7CA0-4D1D-AC82-C0ADB62E4C05}" destId="{A1D8F54D-2964-413A-8442-685F6750C8D5}" srcOrd="1" destOrd="0" presId="urn:microsoft.com/office/officeart/2005/8/layout/hierarchy2"/>
    <dgm:cxn modelId="{5AC21F86-0B21-4603-A114-A68104E8280E}" type="presParOf" srcId="{A1D8F54D-2964-413A-8442-685F6750C8D5}" destId="{B9938829-25D5-42A9-A1B1-EABF442C0D58}" srcOrd="0" destOrd="0" presId="urn:microsoft.com/office/officeart/2005/8/layout/hierarchy2"/>
    <dgm:cxn modelId="{9897A8FE-486B-40BC-A400-0DD3910CD56A}" type="presParOf" srcId="{A1D8F54D-2964-413A-8442-685F6750C8D5}" destId="{F49AB32B-1E14-4350-9E42-F7D0980E58EA}" srcOrd="1" destOrd="0" presId="urn:microsoft.com/office/officeart/2005/8/layout/hierarchy2"/>
    <dgm:cxn modelId="{34BFF937-F23E-4A52-8FEC-64332C4F2F99}" type="presParOf" srcId="{F49AB32B-1E14-4350-9E42-F7D0980E58EA}" destId="{CA50595E-3E49-4AA6-82D7-0A76B046CF57}" srcOrd="0" destOrd="0" presId="urn:microsoft.com/office/officeart/2005/8/layout/hierarchy2"/>
    <dgm:cxn modelId="{CF748E31-A327-4BED-A02C-12AC35E36E7F}" type="presParOf" srcId="{CA50595E-3E49-4AA6-82D7-0A76B046CF57}" destId="{0C23B748-6CDA-4843-B903-2FDE6C577C72}" srcOrd="0" destOrd="0" presId="urn:microsoft.com/office/officeart/2005/8/layout/hierarchy2"/>
    <dgm:cxn modelId="{44263021-57F8-4DAA-A20A-02F7871DE778}" type="presParOf" srcId="{F49AB32B-1E14-4350-9E42-F7D0980E58EA}" destId="{1F742A60-74E3-415E-BE35-3A368D4CF118}" srcOrd="1" destOrd="0" presId="urn:microsoft.com/office/officeart/2005/8/layout/hierarchy2"/>
    <dgm:cxn modelId="{19475839-AFDC-4195-9A26-266157456A5E}" type="presParOf" srcId="{1F742A60-74E3-415E-BE35-3A368D4CF118}" destId="{7B30C912-4E19-4EE3-8989-AA77C030852B}" srcOrd="0" destOrd="0" presId="urn:microsoft.com/office/officeart/2005/8/layout/hierarchy2"/>
    <dgm:cxn modelId="{E7D368D8-D2A5-4651-AA0D-B2BB3B14665A}" type="presParOf" srcId="{1F742A60-74E3-415E-BE35-3A368D4CF118}" destId="{75CC251B-D280-4642-9E7F-F5A12F54F3AB}" srcOrd="1" destOrd="0" presId="urn:microsoft.com/office/officeart/2005/8/layout/hierarchy2"/>
    <dgm:cxn modelId="{DCA1F340-98ED-4816-AEB6-D1E5186A2518}" type="presParOf" srcId="{51E393EC-7CA0-4D1D-AC82-C0ADB62E4C05}" destId="{899AD5D5-F830-4A01-8282-AC5AF4ABC12C}" srcOrd="2" destOrd="0" presId="urn:microsoft.com/office/officeart/2005/8/layout/hierarchy2"/>
    <dgm:cxn modelId="{2BC0D51B-17ED-4CCB-92DD-A5836C51CA70}" type="presParOf" srcId="{899AD5D5-F830-4A01-8282-AC5AF4ABC12C}" destId="{0686D3EE-F498-4440-A197-CFAE0FCF8C94}" srcOrd="0" destOrd="0" presId="urn:microsoft.com/office/officeart/2005/8/layout/hierarchy2"/>
    <dgm:cxn modelId="{E2E9233A-0181-4DC5-8A43-C7E86E407903}" type="presParOf" srcId="{51E393EC-7CA0-4D1D-AC82-C0ADB62E4C05}" destId="{039E385B-FD10-4014-B38F-85773C1A0DAA}" srcOrd="3" destOrd="0" presId="urn:microsoft.com/office/officeart/2005/8/layout/hierarchy2"/>
    <dgm:cxn modelId="{18469BD4-FBBA-40FA-AC7C-B2F5B7CA3359}" type="presParOf" srcId="{039E385B-FD10-4014-B38F-85773C1A0DAA}" destId="{EBC74299-1758-4F33-941A-E892A19109DB}" srcOrd="0" destOrd="0" presId="urn:microsoft.com/office/officeart/2005/8/layout/hierarchy2"/>
    <dgm:cxn modelId="{7E26F2BF-8C72-4A8A-A8BA-AF11B9F069EF}" type="presParOf" srcId="{039E385B-FD10-4014-B38F-85773C1A0DAA}" destId="{7910E2D4-A5A6-44C7-A857-5468690AAA9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F1683-0AD6-46F6-8969-0A71D3C66FA8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FF33D8-EDFA-4614-95F3-DE5CAC339072}" type="pres">
      <dgm:prSet presAssocID="{609F1683-0AD6-46F6-8969-0A71D3C66FA8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02F51B1-C1BD-4F5F-A4AF-C5049F6909ED}" type="pres">
      <dgm:prSet presAssocID="{609F1683-0AD6-46F6-8969-0A71D3C66FA8}" presName="Background" presStyleLbl="bgImgPlace1" presStyleIdx="0" presStyleCnt="1" custScaleX="114373" custLinFactNeighborX="-656" custLinFactNeighborY="85711"/>
      <dgm:spPr/>
    </dgm:pt>
    <dgm:pt modelId="{A3C7E9C4-A80D-4AC7-9A5A-755A01361D2B}" type="pres">
      <dgm:prSet presAssocID="{609F1683-0AD6-46F6-8969-0A71D3C66FA8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D4FBEC56-625F-4EE2-9EE6-543FAEF6FD3F}" type="pres">
      <dgm:prSet presAssocID="{609F1683-0AD6-46F6-8969-0A71D3C66FA8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70AF649-F83B-4118-A1A9-2CB38FA6207F}" type="pres">
      <dgm:prSet presAssocID="{609F1683-0AD6-46F6-8969-0A71D3C66FA8}" presName="Plus" presStyleLbl="alignNode1" presStyleIdx="0" presStyleCnt="2" custScaleX="55589" custScaleY="55241" custLinFactX="248703" custLinFactNeighborX="300000" custLinFactNeighborY="15970"/>
      <dgm:spPr/>
    </dgm:pt>
    <dgm:pt modelId="{06736177-BF23-4F55-9F96-B34DDACDD466}" type="pres">
      <dgm:prSet presAssocID="{609F1683-0AD6-46F6-8969-0A71D3C66FA8}" presName="Minus" presStyleLbl="alignNode1" presStyleIdx="1" presStyleCnt="2" custScaleX="54503" custScaleY="53595" custLinFactX="-261875" custLinFactNeighborX="-300000" custLinFactNeighborY="42716"/>
      <dgm:spPr/>
    </dgm:pt>
    <dgm:pt modelId="{E924C44B-BA88-4D40-BF9F-0C80710EB72F}" type="pres">
      <dgm:prSet presAssocID="{609F1683-0AD6-46F6-8969-0A71D3C66FA8}" presName="Divider" presStyleLbl="parChTrans1D1" presStyleIdx="0" presStyleCnt="1"/>
      <dgm:spPr/>
    </dgm:pt>
  </dgm:ptLst>
  <dgm:cxnLst>
    <dgm:cxn modelId="{CA9230D6-0988-4D0F-ACFC-2734C16D7C1A}" type="presOf" srcId="{609F1683-0AD6-46F6-8969-0A71D3C66FA8}" destId="{E9FF33D8-EDFA-4614-95F3-DE5CAC339072}" srcOrd="0" destOrd="0" presId="urn:microsoft.com/office/officeart/2009/3/layout/PlusandMinus"/>
    <dgm:cxn modelId="{78A4A687-1B7F-4F5F-BC90-7CA65D73F81B}" type="presParOf" srcId="{E9FF33D8-EDFA-4614-95F3-DE5CAC339072}" destId="{F02F51B1-C1BD-4F5F-A4AF-C5049F6909ED}" srcOrd="0" destOrd="0" presId="urn:microsoft.com/office/officeart/2009/3/layout/PlusandMinus"/>
    <dgm:cxn modelId="{D03D849D-34DF-45F1-A3DE-1AA32B3B844A}" type="presParOf" srcId="{E9FF33D8-EDFA-4614-95F3-DE5CAC339072}" destId="{A3C7E9C4-A80D-4AC7-9A5A-755A01361D2B}" srcOrd="1" destOrd="0" presId="urn:microsoft.com/office/officeart/2009/3/layout/PlusandMinus"/>
    <dgm:cxn modelId="{E77384DC-9F48-4E2D-9A18-E3EBE77F7D13}" type="presParOf" srcId="{E9FF33D8-EDFA-4614-95F3-DE5CAC339072}" destId="{D4FBEC56-625F-4EE2-9EE6-543FAEF6FD3F}" srcOrd="2" destOrd="0" presId="urn:microsoft.com/office/officeart/2009/3/layout/PlusandMinus"/>
    <dgm:cxn modelId="{0EDCAD96-C5C6-46D0-867C-86472E32D539}" type="presParOf" srcId="{E9FF33D8-EDFA-4614-95F3-DE5CAC339072}" destId="{570AF649-F83B-4118-A1A9-2CB38FA6207F}" srcOrd="3" destOrd="0" presId="urn:microsoft.com/office/officeart/2009/3/layout/PlusandMinus"/>
    <dgm:cxn modelId="{33B10A78-D948-47BB-9170-D93FE6E91031}" type="presParOf" srcId="{E9FF33D8-EDFA-4614-95F3-DE5CAC339072}" destId="{06736177-BF23-4F55-9F96-B34DDACDD466}" srcOrd="4" destOrd="0" presId="urn:microsoft.com/office/officeart/2009/3/layout/PlusandMinus"/>
    <dgm:cxn modelId="{0923B165-C274-427D-A0C7-6FA01907E26A}" type="presParOf" srcId="{E9FF33D8-EDFA-4614-95F3-DE5CAC339072}" destId="{E924C44B-BA88-4D40-BF9F-0C80710EB72F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127B29-FDD7-4357-AC7F-1EAF9E50900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BCF9A6-8E63-4A9D-9971-65A850F13C2F}">
      <dgm:prSet phldrT="[文本]"/>
      <dgm:spPr/>
      <dgm:t>
        <a:bodyPr/>
        <a:lstStyle/>
        <a:p>
          <a:r>
            <a:rPr lang="zh-CN" altLang="en-US" dirty="0"/>
            <a:t>通配选择</a:t>
          </a:r>
          <a:endParaRPr lang="en-US" altLang="zh-CN" dirty="0"/>
        </a:p>
        <a:p>
          <a:endParaRPr lang="zh-CN" altLang="en-US" dirty="0"/>
        </a:p>
      </dgm:t>
    </dgm:pt>
    <dgm:pt modelId="{25964AF8-BF1E-4871-9310-4E0A393C450B}" type="parTrans" cxnId="{FD9CC984-2A87-4FD1-A7E9-6ED7D3075811}">
      <dgm:prSet/>
      <dgm:spPr/>
      <dgm:t>
        <a:bodyPr/>
        <a:lstStyle/>
        <a:p>
          <a:endParaRPr lang="zh-CN" altLang="en-US"/>
        </a:p>
      </dgm:t>
    </dgm:pt>
    <dgm:pt modelId="{23FCB8C9-6460-4F9D-B000-43FDEBDEFF34}" type="sibTrans" cxnId="{FD9CC984-2A87-4FD1-A7E9-6ED7D3075811}">
      <dgm:prSet/>
      <dgm:spPr/>
      <dgm:t>
        <a:bodyPr/>
        <a:lstStyle/>
        <a:p>
          <a:endParaRPr lang="zh-CN" altLang="en-US"/>
        </a:p>
      </dgm:t>
    </dgm:pt>
    <dgm:pt modelId="{96EA08AA-8D0F-44AB-B0BC-9C585301EEB9}">
      <dgm:prSet phldrT="[文本]"/>
      <dgm:spPr/>
      <dgm:t>
        <a:bodyPr/>
        <a:lstStyle/>
        <a:p>
          <a:pPr algn="l"/>
          <a:r>
            <a:rPr lang="zh-CN" altLang="en-US" dirty="0"/>
            <a:t>类型选择</a:t>
          </a:r>
          <a:endParaRPr lang="en-US" altLang="zh-CN" dirty="0"/>
        </a:p>
        <a:p>
          <a:pPr algn="l"/>
          <a:endParaRPr lang="en-US" altLang="zh-CN" dirty="0"/>
        </a:p>
        <a:p>
          <a:pPr algn="ctr"/>
          <a:endParaRPr lang="zh-CN" altLang="en-US" dirty="0"/>
        </a:p>
      </dgm:t>
    </dgm:pt>
    <dgm:pt modelId="{BD55F557-20F4-4EB8-B16F-377273BD623E}" type="parTrans" cxnId="{D0BA234A-FD22-493A-953C-9ABF6FB74E58}">
      <dgm:prSet/>
      <dgm:spPr/>
      <dgm:t>
        <a:bodyPr/>
        <a:lstStyle/>
        <a:p>
          <a:endParaRPr lang="zh-CN" altLang="en-US"/>
        </a:p>
      </dgm:t>
    </dgm:pt>
    <dgm:pt modelId="{522779F2-8D03-4BF8-9030-C7136719111E}" type="sibTrans" cxnId="{D0BA234A-FD22-493A-953C-9ABF6FB74E58}">
      <dgm:prSet/>
      <dgm:spPr/>
      <dgm:t>
        <a:bodyPr/>
        <a:lstStyle/>
        <a:p>
          <a:endParaRPr lang="zh-CN" altLang="en-US"/>
        </a:p>
      </dgm:t>
    </dgm:pt>
    <dgm:pt modelId="{086C8D6C-E40E-4BBB-828D-8097B8384F73}">
      <dgm:prSet phldrT="[文本]"/>
      <dgm:spPr/>
      <dgm:t>
        <a:bodyPr/>
        <a:lstStyle/>
        <a:p>
          <a:pPr algn="r"/>
          <a:r>
            <a:rPr lang="zh-CN" altLang="en-US" dirty="0"/>
            <a:t>类选择</a:t>
          </a:r>
          <a:endParaRPr lang="en-US" altLang="zh-CN" dirty="0"/>
        </a:p>
        <a:p>
          <a:pPr algn="ctr"/>
          <a:endParaRPr lang="en-US" altLang="zh-CN" dirty="0"/>
        </a:p>
        <a:p>
          <a:pPr algn="ctr"/>
          <a:endParaRPr lang="zh-CN" altLang="en-US" dirty="0"/>
        </a:p>
      </dgm:t>
    </dgm:pt>
    <dgm:pt modelId="{39B13A1D-0645-4A1C-BDDB-6CA0843F9BAA}" type="parTrans" cxnId="{DBEA7B47-1C1F-4933-BB8E-E0B7BF834291}">
      <dgm:prSet/>
      <dgm:spPr/>
      <dgm:t>
        <a:bodyPr/>
        <a:lstStyle/>
        <a:p>
          <a:endParaRPr lang="zh-CN" altLang="en-US"/>
        </a:p>
      </dgm:t>
    </dgm:pt>
    <dgm:pt modelId="{A6C6B7EB-1B30-4D7A-AD72-5DD7E3E91ED5}" type="sibTrans" cxnId="{DBEA7B47-1C1F-4933-BB8E-E0B7BF834291}">
      <dgm:prSet/>
      <dgm:spPr/>
      <dgm:t>
        <a:bodyPr/>
        <a:lstStyle/>
        <a:p>
          <a:endParaRPr lang="zh-CN" altLang="en-US"/>
        </a:p>
      </dgm:t>
    </dgm:pt>
    <dgm:pt modelId="{F258F547-4EF8-4552-8E81-C6968B5FEDD5}">
      <dgm:prSet phldrT="[文本]"/>
      <dgm:spPr/>
      <dgm:t>
        <a:bodyPr/>
        <a:lstStyle/>
        <a:p>
          <a:pPr algn="ctr"/>
          <a:endParaRPr lang="en-US" altLang="zh-CN" dirty="0"/>
        </a:p>
        <a:p>
          <a:pPr algn="ctr"/>
          <a:endParaRPr lang="en-US" altLang="zh-CN" dirty="0"/>
        </a:p>
        <a:p>
          <a:pPr algn="l"/>
          <a:r>
            <a:rPr lang="en-US" altLang="zh-CN" dirty="0"/>
            <a:t>ID</a:t>
          </a:r>
          <a:r>
            <a:rPr lang="zh-CN" altLang="en-US" dirty="0"/>
            <a:t>选择</a:t>
          </a:r>
        </a:p>
      </dgm:t>
    </dgm:pt>
    <dgm:pt modelId="{35D07AE9-BC84-4D92-A428-F8C4E2959BB3}" type="parTrans" cxnId="{B54B1240-CDE5-40D3-A0E6-40C0F9D7AF27}">
      <dgm:prSet/>
      <dgm:spPr/>
      <dgm:t>
        <a:bodyPr/>
        <a:lstStyle/>
        <a:p>
          <a:endParaRPr lang="zh-CN" altLang="en-US"/>
        </a:p>
      </dgm:t>
    </dgm:pt>
    <dgm:pt modelId="{FB562078-AFA1-4C9E-B6D3-E7B5933E4D35}" type="sibTrans" cxnId="{B54B1240-CDE5-40D3-A0E6-40C0F9D7AF27}">
      <dgm:prSet/>
      <dgm:spPr/>
      <dgm:t>
        <a:bodyPr/>
        <a:lstStyle/>
        <a:p>
          <a:endParaRPr lang="zh-CN" altLang="en-US"/>
        </a:p>
      </dgm:t>
    </dgm:pt>
    <dgm:pt modelId="{C0E1F3EE-B586-4C2A-82B6-42F54FFF1EA7}">
      <dgm:prSet phldrT="[文本]"/>
      <dgm:spPr/>
      <dgm:t>
        <a:bodyPr/>
        <a:lstStyle/>
        <a:p>
          <a:pPr algn="ctr"/>
          <a:endParaRPr lang="en-US" altLang="zh-CN" dirty="0"/>
        </a:p>
        <a:p>
          <a:pPr algn="ctr"/>
          <a:endParaRPr lang="en-US" altLang="zh-CN" dirty="0"/>
        </a:p>
        <a:p>
          <a:pPr algn="r"/>
          <a:r>
            <a:rPr lang="zh-CN" altLang="en-US" dirty="0"/>
            <a:t>属性选择</a:t>
          </a:r>
        </a:p>
      </dgm:t>
    </dgm:pt>
    <dgm:pt modelId="{FEC67DE0-966C-4293-8A73-F72371CC32C0}" type="parTrans" cxnId="{EC51EE24-CE99-4DCE-B1D9-278FA9CEB84F}">
      <dgm:prSet/>
      <dgm:spPr/>
      <dgm:t>
        <a:bodyPr/>
        <a:lstStyle/>
        <a:p>
          <a:endParaRPr lang="zh-CN" altLang="en-US"/>
        </a:p>
      </dgm:t>
    </dgm:pt>
    <dgm:pt modelId="{167D57DC-BA82-4F0D-A250-2A43EFB7A9B0}" type="sibTrans" cxnId="{EC51EE24-CE99-4DCE-B1D9-278FA9CEB84F}">
      <dgm:prSet/>
      <dgm:spPr/>
      <dgm:t>
        <a:bodyPr/>
        <a:lstStyle/>
        <a:p>
          <a:endParaRPr lang="zh-CN" altLang="en-US"/>
        </a:p>
      </dgm:t>
    </dgm:pt>
    <dgm:pt modelId="{AB9BC6D5-C655-4F6B-825D-916098D23DF9}" type="pres">
      <dgm:prSet presAssocID="{60127B29-FDD7-4357-AC7F-1EAF9E50900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B5A230-6509-4FDE-9A92-EBF818FC4153}" type="pres">
      <dgm:prSet presAssocID="{60127B29-FDD7-4357-AC7F-1EAF9E50900A}" presName="matrix" presStyleCnt="0"/>
      <dgm:spPr/>
    </dgm:pt>
    <dgm:pt modelId="{185DE2E8-A9B8-47FD-BE47-DFA12D991CE8}" type="pres">
      <dgm:prSet presAssocID="{60127B29-FDD7-4357-AC7F-1EAF9E50900A}" presName="tile1" presStyleLbl="node1" presStyleIdx="0" presStyleCnt="4"/>
      <dgm:spPr/>
    </dgm:pt>
    <dgm:pt modelId="{6477AC26-41E0-41C9-9170-D37DCC5ACD9E}" type="pres">
      <dgm:prSet presAssocID="{60127B29-FDD7-4357-AC7F-1EAF9E50900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F727A51-A8F8-41FB-8B25-959753780E26}" type="pres">
      <dgm:prSet presAssocID="{60127B29-FDD7-4357-AC7F-1EAF9E50900A}" presName="tile2" presStyleLbl="node1" presStyleIdx="1" presStyleCnt="4"/>
      <dgm:spPr/>
    </dgm:pt>
    <dgm:pt modelId="{5DF68CA5-D0A4-41A9-BFB3-13D653D35B85}" type="pres">
      <dgm:prSet presAssocID="{60127B29-FDD7-4357-AC7F-1EAF9E50900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45DCF7-9A78-4414-8FC4-10FB847AAA3F}" type="pres">
      <dgm:prSet presAssocID="{60127B29-FDD7-4357-AC7F-1EAF9E50900A}" presName="tile3" presStyleLbl="node1" presStyleIdx="2" presStyleCnt="4"/>
      <dgm:spPr/>
    </dgm:pt>
    <dgm:pt modelId="{5903B433-27AE-4239-A2F1-5FF4145A1369}" type="pres">
      <dgm:prSet presAssocID="{60127B29-FDD7-4357-AC7F-1EAF9E50900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9A62092-BC5B-40B9-A5DE-0F68637FD601}" type="pres">
      <dgm:prSet presAssocID="{60127B29-FDD7-4357-AC7F-1EAF9E50900A}" presName="tile4" presStyleLbl="node1" presStyleIdx="3" presStyleCnt="4" custLinFactNeighborX="-16" custLinFactNeighborY="163"/>
      <dgm:spPr/>
    </dgm:pt>
    <dgm:pt modelId="{D2A18BE3-204B-409B-B7D8-C9AE9496B8A3}" type="pres">
      <dgm:prSet presAssocID="{60127B29-FDD7-4357-AC7F-1EAF9E50900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D2BE6A4-58E0-4C5E-B8D6-E4D4D56308AC}" type="pres">
      <dgm:prSet presAssocID="{60127B29-FDD7-4357-AC7F-1EAF9E50900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A83ED02-86BC-427D-9E03-B43C6625EF95}" type="presOf" srcId="{F258F547-4EF8-4552-8E81-C6968B5FEDD5}" destId="{2345DCF7-9A78-4414-8FC4-10FB847AAA3F}" srcOrd="0" destOrd="0" presId="urn:microsoft.com/office/officeart/2005/8/layout/matrix1"/>
    <dgm:cxn modelId="{41C36524-8ED5-45AB-B616-2225D61CB82D}" type="presOf" srcId="{C0E1F3EE-B586-4C2A-82B6-42F54FFF1EA7}" destId="{D2A18BE3-204B-409B-B7D8-C9AE9496B8A3}" srcOrd="1" destOrd="0" presId="urn:microsoft.com/office/officeart/2005/8/layout/matrix1"/>
    <dgm:cxn modelId="{EC51EE24-CE99-4DCE-B1D9-278FA9CEB84F}" srcId="{1DBCF9A6-8E63-4A9D-9971-65A850F13C2F}" destId="{C0E1F3EE-B586-4C2A-82B6-42F54FFF1EA7}" srcOrd="3" destOrd="0" parTransId="{FEC67DE0-966C-4293-8A73-F72371CC32C0}" sibTransId="{167D57DC-BA82-4F0D-A250-2A43EFB7A9B0}"/>
    <dgm:cxn modelId="{B54B1240-CDE5-40D3-A0E6-40C0F9D7AF27}" srcId="{1DBCF9A6-8E63-4A9D-9971-65A850F13C2F}" destId="{F258F547-4EF8-4552-8E81-C6968B5FEDD5}" srcOrd="2" destOrd="0" parTransId="{35D07AE9-BC84-4D92-A428-F8C4E2959BB3}" sibTransId="{FB562078-AFA1-4C9E-B6D3-E7B5933E4D35}"/>
    <dgm:cxn modelId="{DBEA7B47-1C1F-4933-BB8E-E0B7BF834291}" srcId="{1DBCF9A6-8E63-4A9D-9971-65A850F13C2F}" destId="{086C8D6C-E40E-4BBB-828D-8097B8384F73}" srcOrd="1" destOrd="0" parTransId="{39B13A1D-0645-4A1C-BDDB-6CA0843F9BAA}" sibTransId="{A6C6B7EB-1B30-4D7A-AD72-5DD7E3E91ED5}"/>
    <dgm:cxn modelId="{D0BA234A-FD22-493A-953C-9ABF6FB74E58}" srcId="{1DBCF9A6-8E63-4A9D-9971-65A850F13C2F}" destId="{96EA08AA-8D0F-44AB-B0BC-9C585301EEB9}" srcOrd="0" destOrd="0" parTransId="{BD55F557-20F4-4EB8-B16F-377273BD623E}" sibTransId="{522779F2-8D03-4BF8-9030-C7136719111E}"/>
    <dgm:cxn modelId="{6A085757-24FD-46AC-B081-9BEFF091EEB0}" type="presOf" srcId="{1DBCF9A6-8E63-4A9D-9971-65A850F13C2F}" destId="{1D2BE6A4-58E0-4C5E-B8D6-E4D4D56308AC}" srcOrd="0" destOrd="0" presId="urn:microsoft.com/office/officeart/2005/8/layout/matrix1"/>
    <dgm:cxn modelId="{FD9CC984-2A87-4FD1-A7E9-6ED7D3075811}" srcId="{60127B29-FDD7-4357-AC7F-1EAF9E50900A}" destId="{1DBCF9A6-8E63-4A9D-9971-65A850F13C2F}" srcOrd="0" destOrd="0" parTransId="{25964AF8-BF1E-4871-9310-4E0A393C450B}" sibTransId="{23FCB8C9-6460-4F9D-B000-43FDEBDEFF34}"/>
    <dgm:cxn modelId="{B303AC86-ACF1-4C92-BE9F-6CC0CA8E2E82}" type="presOf" srcId="{96EA08AA-8D0F-44AB-B0BC-9C585301EEB9}" destId="{185DE2E8-A9B8-47FD-BE47-DFA12D991CE8}" srcOrd="0" destOrd="0" presId="urn:microsoft.com/office/officeart/2005/8/layout/matrix1"/>
    <dgm:cxn modelId="{7BC18B9C-D0D9-4188-A726-7454607540F5}" type="presOf" srcId="{F258F547-4EF8-4552-8E81-C6968B5FEDD5}" destId="{5903B433-27AE-4239-A2F1-5FF4145A1369}" srcOrd="1" destOrd="0" presId="urn:microsoft.com/office/officeart/2005/8/layout/matrix1"/>
    <dgm:cxn modelId="{E6F6C39C-EB79-47B2-A5BF-0921A9FA727A}" type="presOf" srcId="{086C8D6C-E40E-4BBB-828D-8097B8384F73}" destId="{6F727A51-A8F8-41FB-8B25-959753780E26}" srcOrd="0" destOrd="0" presId="urn:microsoft.com/office/officeart/2005/8/layout/matrix1"/>
    <dgm:cxn modelId="{AAC17B9F-2BC0-4E25-8026-E7DEC1BFA6A2}" type="presOf" srcId="{C0E1F3EE-B586-4C2A-82B6-42F54FFF1EA7}" destId="{E9A62092-BC5B-40B9-A5DE-0F68637FD601}" srcOrd="0" destOrd="0" presId="urn:microsoft.com/office/officeart/2005/8/layout/matrix1"/>
    <dgm:cxn modelId="{7CC5D89F-1330-4362-9EE9-498BC08B43A0}" type="presOf" srcId="{086C8D6C-E40E-4BBB-828D-8097B8384F73}" destId="{5DF68CA5-D0A4-41A9-BFB3-13D653D35B85}" srcOrd="1" destOrd="0" presId="urn:microsoft.com/office/officeart/2005/8/layout/matrix1"/>
    <dgm:cxn modelId="{3E7159BA-8EE0-4A60-A209-53A20E66F42B}" type="presOf" srcId="{60127B29-FDD7-4357-AC7F-1EAF9E50900A}" destId="{AB9BC6D5-C655-4F6B-825D-916098D23DF9}" srcOrd="0" destOrd="0" presId="urn:microsoft.com/office/officeart/2005/8/layout/matrix1"/>
    <dgm:cxn modelId="{A3BEF8DC-B93E-4D99-98F2-40FAA5247FFD}" type="presOf" srcId="{96EA08AA-8D0F-44AB-B0BC-9C585301EEB9}" destId="{6477AC26-41E0-41C9-9170-D37DCC5ACD9E}" srcOrd="1" destOrd="0" presId="urn:microsoft.com/office/officeart/2005/8/layout/matrix1"/>
    <dgm:cxn modelId="{5D4A34D9-49B7-4488-8D02-F6647EE05941}" type="presParOf" srcId="{AB9BC6D5-C655-4F6B-825D-916098D23DF9}" destId="{5AB5A230-6509-4FDE-9A92-EBF818FC4153}" srcOrd="0" destOrd="0" presId="urn:microsoft.com/office/officeart/2005/8/layout/matrix1"/>
    <dgm:cxn modelId="{3A4F23D3-8B68-4274-A1E0-31E3D2A23860}" type="presParOf" srcId="{5AB5A230-6509-4FDE-9A92-EBF818FC4153}" destId="{185DE2E8-A9B8-47FD-BE47-DFA12D991CE8}" srcOrd="0" destOrd="0" presId="urn:microsoft.com/office/officeart/2005/8/layout/matrix1"/>
    <dgm:cxn modelId="{89778060-2775-4963-B0ED-FD5E095ABC42}" type="presParOf" srcId="{5AB5A230-6509-4FDE-9A92-EBF818FC4153}" destId="{6477AC26-41E0-41C9-9170-D37DCC5ACD9E}" srcOrd="1" destOrd="0" presId="urn:microsoft.com/office/officeart/2005/8/layout/matrix1"/>
    <dgm:cxn modelId="{1710ADF9-A207-4190-A49C-4503B6B7173A}" type="presParOf" srcId="{5AB5A230-6509-4FDE-9A92-EBF818FC4153}" destId="{6F727A51-A8F8-41FB-8B25-959753780E26}" srcOrd="2" destOrd="0" presId="urn:microsoft.com/office/officeart/2005/8/layout/matrix1"/>
    <dgm:cxn modelId="{2FEB3F85-3EDC-461E-8215-FE9C104BDE24}" type="presParOf" srcId="{5AB5A230-6509-4FDE-9A92-EBF818FC4153}" destId="{5DF68CA5-D0A4-41A9-BFB3-13D653D35B85}" srcOrd="3" destOrd="0" presId="urn:microsoft.com/office/officeart/2005/8/layout/matrix1"/>
    <dgm:cxn modelId="{71B17A28-203E-4761-8473-BD9F13E9DF60}" type="presParOf" srcId="{5AB5A230-6509-4FDE-9A92-EBF818FC4153}" destId="{2345DCF7-9A78-4414-8FC4-10FB847AAA3F}" srcOrd="4" destOrd="0" presId="urn:microsoft.com/office/officeart/2005/8/layout/matrix1"/>
    <dgm:cxn modelId="{29F9A41C-08D5-4755-85F8-9A64919F3370}" type="presParOf" srcId="{5AB5A230-6509-4FDE-9A92-EBF818FC4153}" destId="{5903B433-27AE-4239-A2F1-5FF4145A1369}" srcOrd="5" destOrd="0" presId="urn:microsoft.com/office/officeart/2005/8/layout/matrix1"/>
    <dgm:cxn modelId="{71E76AE0-E8A7-450E-8A8B-B0F8C6C6ABBD}" type="presParOf" srcId="{5AB5A230-6509-4FDE-9A92-EBF818FC4153}" destId="{E9A62092-BC5B-40B9-A5DE-0F68637FD601}" srcOrd="6" destOrd="0" presId="urn:microsoft.com/office/officeart/2005/8/layout/matrix1"/>
    <dgm:cxn modelId="{FAA6C303-0542-4CC1-8057-4FEDB1FC3669}" type="presParOf" srcId="{5AB5A230-6509-4FDE-9A92-EBF818FC4153}" destId="{D2A18BE3-204B-409B-B7D8-C9AE9496B8A3}" srcOrd="7" destOrd="0" presId="urn:microsoft.com/office/officeart/2005/8/layout/matrix1"/>
    <dgm:cxn modelId="{35F67953-F346-4479-B617-FCD8020026A4}" type="presParOf" srcId="{AB9BC6D5-C655-4F6B-825D-916098D23DF9}" destId="{1D2BE6A4-58E0-4C5E-B8D6-E4D4D56308A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68F6A9-0BD8-4FCF-950F-EBDBB912FAE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8DE4CE-0022-4247-B194-4967110A458E}">
      <dgm:prSet phldrT="[文本]"/>
      <dgm:spPr/>
      <dgm:t>
        <a:bodyPr/>
        <a:lstStyle/>
        <a:p>
          <a:r>
            <a:rPr lang="zh-CN" altLang="en-US" dirty="0"/>
            <a:t>内联</a:t>
          </a:r>
          <a:r>
            <a:rPr lang="en-US" altLang="zh-CN" dirty="0"/>
            <a:t>(</a:t>
          </a:r>
          <a:r>
            <a:rPr lang="zh-CN" altLang="en-US" dirty="0"/>
            <a:t>行内</a:t>
          </a:r>
          <a:r>
            <a:rPr lang="en-US" altLang="zh-CN" dirty="0"/>
            <a:t>)</a:t>
          </a:r>
          <a:r>
            <a:rPr lang="zh-CN" altLang="en-US" dirty="0"/>
            <a:t>样式（</a:t>
          </a:r>
          <a:r>
            <a:rPr lang="en-US" altLang="zh-CN" dirty="0"/>
            <a:t>&lt;div style=“…”/&gt;</a:t>
          </a:r>
          <a:r>
            <a:rPr lang="zh-CN" altLang="en-US" dirty="0"/>
            <a:t>）</a:t>
          </a:r>
        </a:p>
      </dgm:t>
    </dgm:pt>
    <dgm:pt modelId="{AA05FAE0-21EA-416F-9C6E-DE5AC12592B2}" type="parTrans" cxnId="{9FC7E9B7-FE77-42C2-87F8-3928C0699085}">
      <dgm:prSet/>
      <dgm:spPr/>
      <dgm:t>
        <a:bodyPr/>
        <a:lstStyle/>
        <a:p>
          <a:endParaRPr lang="zh-CN" altLang="en-US"/>
        </a:p>
      </dgm:t>
    </dgm:pt>
    <dgm:pt modelId="{F9BDCB49-6CB5-46BE-976A-3540C25338A4}" type="sibTrans" cxnId="{9FC7E9B7-FE77-42C2-87F8-3928C0699085}">
      <dgm:prSet/>
      <dgm:spPr/>
      <dgm:t>
        <a:bodyPr/>
        <a:lstStyle/>
        <a:p>
          <a:endParaRPr lang="zh-CN" altLang="en-US"/>
        </a:p>
      </dgm:t>
    </dgm:pt>
    <dgm:pt modelId="{8BEAC12D-07D0-4D94-885B-7E1AE8D84096}">
      <dgm:prSet phldrT="[文本]"/>
      <dgm:spPr/>
      <dgm:t>
        <a:bodyPr/>
        <a:lstStyle/>
        <a:p>
          <a:r>
            <a:rPr lang="en-US" altLang="zh-CN" dirty="0"/>
            <a:t>ID</a:t>
          </a:r>
          <a:r>
            <a:rPr lang="zh-CN" altLang="en-US" dirty="0"/>
            <a:t>选择</a:t>
          </a:r>
        </a:p>
      </dgm:t>
    </dgm:pt>
    <dgm:pt modelId="{0B9714FC-3AA3-4918-A70D-DCFE39C77D73}" type="parTrans" cxnId="{30BF3803-398A-45AA-A38A-FD355E74FCCC}">
      <dgm:prSet/>
      <dgm:spPr/>
      <dgm:t>
        <a:bodyPr/>
        <a:lstStyle/>
        <a:p>
          <a:endParaRPr lang="zh-CN" altLang="en-US"/>
        </a:p>
      </dgm:t>
    </dgm:pt>
    <dgm:pt modelId="{3F89AEFC-72B3-4272-889B-B671BE6B2E62}" type="sibTrans" cxnId="{30BF3803-398A-45AA-A38A-FD355E74FCCC}">
      <dgm:prSet/>
      <dgm:spPr/>
      <dgm:t>
        <a:bodyPr/>
        <a:lstStyle/>
        <a:p>
          <a:endParaRPr lang="zh-CN" altLang="en-US"/>
        </a:p>
      </dgm:t>
    </dgm:pt>
    <dgm:pt modelId="{1C3F3777-9600-4A86-AAAA-62875BAC469C}">
      <dgm:prSet phldrT="[文本]"/>
      <dgm:spPr/>
      <dgm:t>
        <a:bodyPr/>
        <a:lstStyle/>
        <a:p>
          <a:r>
            <a:rPr lang="zh-CN" altLang="en-US" dirty="0"/>
            <a:t>类选择、属性选择、伪类</a:t>
          </a:r>
        </a:p>
      </dgm:t>
    </dgm:pt>
    <dgm:pt modelId="{1317D8F6-1970-41D1-A649-E1E7D4DCB4C4}" type="parTrans" cxnId="{534EC36B-4169-414E-9088-CA78CAA51812}">
      <dgm:prSet/>
      <dgm:spPr/>
      <dgm:t>
        <a:bodyPr/>
        <a:lstStyle/>
        <a:p>
          <a:endParaRPr lang="zh-CN" altLang="en-US"/>
        </a:p>
      </dgm:t>
    </dgm:pt>
    <dgm:pt modelId="{D9BA8B6B-477B-4CFB-B170-B6E84B441CCB}" type="sibTrans" cxnId="{534EC36B-4169-414E-9088-CA78CAA51812}">
      <dgm:prSet/>
      <dgm:spPr/>
      <dgm:t>
        <a:bodyPr/>
        <a:lstStyle/>
        <a:p>
          <a:endParaRPr lang="zh-CN" altLang="en-US"/>
        </a:p>
      </dgm:t>
    </dgm:pt>
    <dgm:pt modelId="{BAB7F398-852F-4842-97AD-84EF153155B1}">
      <dgm:prSet phldrT="[文本]" custT="1"/>
      <dgm:spPr/>
      <dgm:t>
        <a:bodyPr/>
        <a:lstStyle/>
        <a:p>
          <a:r>
            <a:rPr lang="zh-CN" altLang="en-US" sz="2900" dirty="0"/>
            <a:t>类型选择、伪元素</a:t>
          </a:r>
        </a:p>
      </dgm:t>
    </dgm:pt>
    <dgm:pt modelId="{D170BB11-FE29-4DA8-B93F-CE2668E01C72}" type="parTrans" cxnId="{C606AF81-403C-4C68-9DA6-83A82F664FA3}">
      <dgm:prSet/>
      <dgm:spPr/>
      <dgm:t>
        <a:bodyPr/>
        <a:lstStyle/>
        <a:p>
          <a:endParaRPr lang="zh-CN" altLang="en-US"/>
        </a:p>
      </dgm:t>
    </dgm:pt>
    <dgm:pt modelId="{14A12759-4BE7-4AB3-A17C-707D0DA35B5E}" type="sibTrans" cxnId="{C606AF81-403C-4C68-9DA6-83A82F664FA3}">
      <dgm:prSet/>
      <dgm:spPr/>
      <dgm:t>
        <a:bodyPr/>
        <a:lstStyle/>
        <a:p>
          <a:endParaRPr lang="zh-CN" altLang="en-US"/>
        </a:p>
      </dgm:t>
    </dgm:pt>
    <dgm:pt modelId="{84D66923-7668-452D-AC16-E578898F9954}" type="pres">
      <dgm:prSet presAssocID="{2068F6A9-0BD8-4FCF-950F-EBDBB912FAEF}" presName="outerComposite" presStyleCnt="0">
        <dgm:presLayoutVars>
          <dgm:chMax val="5"/>
          <dgm:dir/>
          <dgm:resizeHandles val="exact"/>
        </dgm:presLayoutVars>
      </dgm:prSet>
      <dgm:spPr/>
    </dgm:pt>
    <dgm:pt modelId="{79791A34-FCA1-47B2-8C23-689CC5D52166}" type="pres">
      <dgm:prSet presAssocID="{2068F6A9-0BD8-4FCF-950F-EBDBB912FAEF}" presName="dummyMaxCanvas" presStyleCnt="0">
        <dgm:presLayoutVars/>
      </dgm:prSet>
      <dgm:spPr/>
    </dgm:pt>
    <dgm:pt modelId="{E82DF298-B01E-4F4E-A7D7-7F31D05DF95F}" type="pres">
      <dgm:prSet presAssocID="{2068F6A9-0BD8-4FCF-950F-EBDBB912FAEF}" presName="FourNodes_1" presStyleLbl="node1" presStyleIdx="0" presStyleCnt="4">
        <dgm:presLayoutVars>
          <dgm:bulletEnabled val="1"/>
        </dgm:presLayoutVars>
      </dgm:prSet>
      <dgm:spPr/>
    </dgm:pt>
    <dgm:pt modelId="{9FCD69FF-C921-40AC-9A77-459851DA28B7}" type="pres">
      <dgm:prSet presAssocID="{2068F6A9-0BD8-4FCF-950F-EBDBB912FAEF}" presName="FourNodes_2" presStyleLbl="node1" presStyleIdx="1" presStyleCnt="4" custLinFactNeighborX="116" custLinFactNeighborY="-941">
        <dgm:presLayoutVars>
          <dgm:bulletEnabled val="1"/>
        </dgm:presLayoutVars>
      </dgm:prSet>
      <dgm:spPr/>
    </dgm:pt>
    <dgm:pt modelId="{4E554E87-A966-45C7-B1A3-D774404B302B}" type="pres">
      <dgm:prSet presAssocID="{2068F6A9-0BD8-4FCF-950F-EBDBB912FAEF}" presName="FourNodes_3" presStyleLbl="node1" presStyleIdx="2" presStyleCnt="4">
        <dgm:presLayoutVars>
          <dgm:bulletEnabled val="1"/>
        </dgm:presLayoutVars>
      </dgm:prSet>
      <dgm:spPr/>
    </dgm:pt>
    <dgm:pt modelId="{F9826736-7F15-4317-AF39-08486B9DF07E}" type="pres">
      <dgm:prSet presAssocID="{2068F6A9-0BD8-4FCF-950F-EBDBB912FAEF}" presName="FourNodes_4" presStyleLbl="node1" presStyleIdx="3" presStyleCnt="4" custScaleY="111696">
        <dgm:presLayoutVars>
          <dgm:bulletEnabled val="1"/>
        </dgm:presLayoutVars>
      </dgm:prSet>
      <dgm:spPr/>
    </dgm:pt>
    <dgm:pt modelId="{D08F7AA8-4409-4305-80B5-04C3C7820225}" type="pres">
      <dgm:prSet presAssocID="{2068F6A9-0BD8-4FCF-950F-EBDBB912FAEF}" presName="FourConn_1-2" presStyleLbl="fgAccFollowNode1" presStyleIdx="0" presStyleCnt="3">
        <dgm:presLayoutVars>
          <dgm:bulletEnabled val="1"/>
        </dgm:presLayoutVars>
      </dgm:prSet>
      <dgm:spPr/>
    </dgm:pt>
    <dgm:pt modelId="{A54A76D0-B506-450B-ABC9-C48809D1BAD5}" type="pres">
      <dgm:prSet presAssocID="{2068F6A9-0BD8-4FCF-950F-EBDBB912FAEF}" presName="FourConn_2-3" presStyleLbl="fgAccFollowNode1" presStyleIdx="1" presStyleCnt="3">
        <dgm:presLayoutVars>
          <dgm:bulletEnabled val="1"/>
        </dgm:presLayoutVars>
      </dgm:prSet>
      <dgm:spPr/>
    </dgm:pt>
    <dgm:pt modelId="{4C4B2C13-9E8C-43B8-85E0-690B2AED1459}" type="pres">
      <dgm:prSet presAssocID="{2068F6A9-0BD8-4FCF-950F-EBDBB912FAEF}" presName="FourConn_3-4" presStyleLbl="fgAccFollowNode1" presStyleIdx="2" presStyleCnt="3">
        <dgm:presLayoutVars>
          <dgm:bulletEnabled val="1"/>
        </dgm:presLayoutVars>
      </dgm:prSet>
      <dgm:spPr/>
    </dgm:pt>
    <dgm:pt modelId="{8A336D90-B8B1-487E-BED4-7C37A5DB1729}" type="pres">
      <dgm:prSet presAssocID="{2068F6A9-0BD8-4FCF-950F-EBDBB912FAEF}" presName="FourNodes_1_text" presStyleLbl="node1" presStyleIdx="3" presStyleCnt="4">
        <dgm:presLayoutVars>
          <dgm:bulletEnabled val="1"/>
        </dgm:presLayoutVars>
      </dgm:prSet>
      <dgm:spPr/>
    </dgm:pt>
    <dgm:pt modelId="{2AC5517A-9377-4087-AA48-CD0701944BF0}" type="pres">
      <dgm:prSet presAssocID="{2068F6A9-0BD8-4FCF-950F-EBDBB912FAEF}" presName="FourNodes_2_text" presStyleLbl="node1" presStyleIdx="3" presStyleCnt="4">
        <dgm:presLayoutVars>
          <dgm:bulletEnabled val="1"/>
        </dgm:presLayoutVars>
      </dgm:prSet>
      <dgm:spPr/>
    </dgm:pt>
    <dgm:pt modelId="{F91E630F-7E37-4D76-885E-0D4965B8EB40}" type="pres">
      <dgm:prSet presAssocID="{2068F6A9-0BD8-4FCF-950F-EBDBB912FAEF}" presName="FourNodes_3_text" presStyleLbl="node1" presStyleIdx="3" presStyleCnt="4">
        <dgm:presLayoutVars>
          <dgm:bulletEnabled val="1"/>
        </dgm:presLayoutVars>
      </dgm:prSet>
      <dgm:spPr/>
    </dgm:pt>
    <dgm:pt modelId="{0EEF59FA-7F07-4E8F-A2E5-042176F3837D}" type="pres">
      <dgm:prSet presAssocID="{2068F6A9-0BD8-4FCF-950F-EBDBB912FAE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0BF3803-398A-45AA-A38A-FD355E74FCCC}" srcId="{2068F6A9-0BD8-4FCF-950F-EBDBB912FAEF}" destId="{8BEAC12D-07D0-4D94-885B-7E1AE8D84096}" srcOrd="1" destOrd="0" parTransId="{0B9714FC-3AA3-4918-A70D-DCFE39C77D73}" sibTransId="{3F89AEFC-72B3-4272-889B-B671BE6B2E62}"/>
    <dgm:cxn modelId="{05C4D11B-2837-4AE6-8B89-9E746CB56E1B}" type="presOf" srcId="{8BEAC12D-07D0-4D94-885B-7E1AE8D84096}" destId="{9FCD69FF-C921-40AC-9A77-459851DA28B7}" srcOrd="0" destOrd="0" presId="urn:microsoft.com/office/officeart/2005/8/layout/vProcess5"/>
    <dgm:cxn modelId="{CC10AA24-DB99-44F3-99F0-10A1ABB18A6F}" type="presOf" srcId="{318DE4CE-0022-4247-B194-4967110A458E}" destId="{8A336D90-B8B1-487E-BED4-7C37A5DB1729}" srcOrd="1" destOrd="0" presId="urn:microsoft.com/office/officeart/2005/8/layout/vProcess5"/>
    <dgm:cxn modelId="{3DEE7434-96A9-4857-8398-57085E947A9E}" type="presOf" srcId="{D9BA8B6B-477B-4CFB-B170-B6E84B441CCB}" destId="{4C4B2C13-9E8C-43B8-85E0-690B2AED1459}" srcOrd="0" destOrd="0" presId="urn:microsoft.com/office/officeart/2005/8/layout/vProcess5"/>
    <dgm:cxn modelId="{7D1F3C40-8753-4CBC-897F-35CDCDB92FB6}" type="presOf" srcId="{BAB7F398-852F-4842-97AD-84EF153155B1}" destId="{0EEF59FA-7F07-4E8F-A2E5-042176F3837D}" srcOrd="1" destOrd="0" presId="urn:microsoft.com/office/officeart/2005/8/layout/vProcess5"/>
    <dgm:cxn modelId="{534EC36B-4169-414E-9088-CA78CAA51812}" srcId="{2068F6A9-0BD8-4FCF-950F-EBDBB912FAEF}" destId="{1C3F3777-9600-4A86-AAAA-62875BAC469C}" srcOrd="2" destOrd="0" parTransId="{1317D8F6-1970-41D1-A649-E1E7D4DCB4C4}" sibTransId="{D9BA8B6B-477B-4CFB-B170-B6E84B441CCB}"/>
    <dgm:cxn modelId="{9430F47A-7D45-45D9-A157-D36E7C980E34}" type="presOf" srcId="{8BEAC12D-07D0-4D94-885B-7E1AE8D84096}" destId="{2AC5517A-9377-4087-AA48-CD0701944BF0}" srcOrd="1" destOrd="0" presId="urn:microsoft.com/office/officeart/2005/8/layout/vProcess5"/>
    <dgm:cxn modelId="{C606AF81-403C-4C68-9DA6-83A82F664FA3}" srcId="{2068F6A9-0BD8-4FCF-950F-EBDBB912FAEF}" destId="{BAB7F398-852F-4842-97AD-84EF153155B1}" srcOrd="3" destOrd="0" parTransId="{D170BB11-FE29-4DA8-B93F-CE2668E01C72}" sibTransId="{14A12759-4BE7-4AB3-A17C-707D0DA35B5E}"/>
    <dgm:cxn modelId="{F60B21A2-2A86-4479-9F85-08D5F3EB6073}" type="presOf" srcId="{1C3F3777-9600-4A86-AAAA-62875BAC469C}" destId="{4E554E87-A966-45C7-B1A3-D774404B302B}" srcOrd="0" destOrd="0" presId="urn:microsoft.com/office/officeart/2005/8/layout/vProcess5"/>
    <dgm:cxn modelId="{86663FB7-2932-4DD3-8EC3-97F10FD003A6}" type="presOf" srcId="{318DE4CE-0022-4247-B194-4967110A458E}" destId="{E82DF298-B01E-4F4E-A7D7-7F31D05DF95F}" srcOrd="0" destOrd="0" presId="urn:microsoft.com/office/officeart/2005/8/layout/vProcess5"/>
    <dgm:cxn modelId="{9FC7E9B7-FE77-42C2-87F8-3928C0699085}" srcId="{2068F6A9-0BD8-4FCF-950F-EBDBB912FAEF}" destId="{318DE4CE-0022-4247-B194-4967110A458E}" srcOrd="0" destOrd="0" parTransId="{AA05FAE0-21EA-416F-9C6E-DE5AC12592B2}" sibTransId="{F9BDCB49-6CB5-46BE-976A-3540C25338A4}"/>
    <dgm:cxn modelId="{68E505E2-74AF-4C8B-BDAA-7D9BF4BFBB1A}" type="presOf" srcId="{2068F6A9-0BD8-4FCF-950F-EBDBB912FAEF}" destId="{84D66923-7668-452D-AC16-E578898F9954}" srcOrd="0" destOrd="0" presId="urn:microsoft.com/office/officeart/2005/8/layout/vProcess5"/>
    <dgm:cxn modelId="{06E658E5-7670-4658-B8E7-810D5C195E9B}" type="presOf" srcId="{3F89AEFC-72B3-4272-889B-B671BE6B2E62}" destId="{A54A76D0-B506-450B-ABC9-C48809D1BAD5}" srcOrd="0" destOrd="0" presId="urn:microsoft.com/office/officeart/2005/8/layout/vProcess5"/>
    <dgm:cxn modelId="{ACEFFFE7-5605-448B-BD8E-5C8A1D1B2BE3}" type="presOf" srcId="{F9BDCB49-6CB5-46BE-976A-3540C25338A4}" destId="{D08F7AA8-4409-4305-80B5-04C3C7820225}" srcOrd="0" destOrd="0" presId="urn:microsoft.com/office/officeart/2005/8/layout/vProcess5"/>
    <dgm:cxn modelId="{022AADE9-1011-4CA2-B713-082447DD1417}" type="presOf" srcId="{1C3F3777-9600-4A86-AAAA-62875BAC469C}" destId="{F91E630F-7E37-4D76-885E-0D4965B8EB40}" srcOrd="1" destOrd="0" presId="urn:microsoft.com/office/officeart/2005/8/layout/vProcess5"/>
    <dgm:cxn modelId="{76C53AED-BC6F-429F-8AA1-3146B88A676B}" type="presOf" srcId="{BAB7F398-852F-4842-97AD-84EF153155B1}" destId="{F9826736-7F15-4317-AF39-08486B9DF07E}" srcOrd="0" destOrd="0" presId="urn:microsoft.com/office/officeart/2005/8/layout/vProcess5"/>
    <dgm:cxn modelId="{65EFC03D-E8F0-4773-8B2D-D229411F9E46}" type="presParOf" srcId="{84D66923-7668-452D-AC16-E578898F9954}" destId="{79791A34-FCA1-47B2-8C23-689CC5D52166}" srcOrd="0" destOrd="0" presId="urn:microsoft.com/office/officeart/2005/8/layout/vProcess5"/>
    <dgm:cxn modelId="{DC9497CA-CF73-4CEE-9562-A52DCD406215}" type="presParOf" srcId="{84D66923-7668-452D-AC16-E578898F9954}" destId="{E82DF298-B01E-4F4E-A7D7-7F31D05DF95F}" srcOrd="1" destOrd="0" presId="urn:microsoft.com/office/officeart/2005/8/layout/vProcess5"/>
    <dgm:cxn modelId="{4917688F-D9DB-4513-909B-C000788E8A8B}" type="presParOf" srcId="{84D66923-7668-452D-AC16-E578898F9954}" destId="{9FCD69FF-C921-40AC-9A77-459851DA28B7}" srcOrd="2" destOrd="0" presId="urn:microsoft.com/office/officeart/2005/8/layout/vProcess5"/>
    <dgm:cxn modelId="{0B73B830-36C2-437A-8A7A-61A5C8CF8FBC}" type="presParOf" srcId="{84D66923-7668-452D-AC16-E578898F9954}" destId="{4E554E87-A966-45C7-B1A3-D774404B302B}" srcOrd="3" destOrd="0" presId="urn:microsoft.com/office/officeart/2005/8/layout/vProcess5"/>
    <dgm:cxn modelId="{7379F9A5-214A-4150-9C67-6E641A5525E9}" type="presParOf" srcId="{84D66923-7668-452D-AC16-E578898F9954}" destId="{F9826736-7F15-4317-AF39-08486B9DF07E}" srcOrd="4" destOrd="0" presId="urn:microsoft.com/office/officeart/2005/8/layout/vProcess5"/>
    <dgm:cxn modelId="{EE636D4F-B064-44D4-A8A0-9D60D308DAB8}" type="presParOf" srcId="{84D66923-7668-452D-AC16-E578898F9954}" destId="{D08F7AA8-4409-4305-80B5-04C3C7820225}" srcOrd="5" destOrd="0" presId="urn:microsoft.com/office/officeart/2005/8/layout/vProcess5"/>
    <dgm:cxn modelId="{27A7048A-D512-4495-B8E7-0735F6C69500}" type="presParOf" srcId="{84D66923-7668-452D-AC16-E578898F9954}" destId="{A54A76D0-B506-450B-ABC9-C48809D1BAD5}" srcOrd="6" destOrd="0" presId="urn:microsoft.com/office/officeart/2005/8/layout/vProcess5"/>
    <dgm:cxn modelId="{A07354E6-A9AC-4274-A7B2-59DC55F32DB2}" type="presParOf" srcId="{84D66923-7668-452D-AC16-E578898F9954}" destId="{4C4B2C13-9E8C-43B8-85E0-690B2AED1459}" srcOrd="7" destOrd="0" presId="urn:microsoft.com/office/officeart/2005/8/layout/vProcess5"/>
    <dgm:cxn modelId="{96029281-B1D7-45EB-937E-636156601B35}" type="presParOf" srcId="{84D66923-7668-452D-AC16-E578898F9954}" destId="{8A336D90-B8B1-487E-BED4-7C37A5DB1729}" srcOrd="8" destOrd="0" presId="urn:microsoft.com/office/officeart/2005/8/layout/vProcess5"/>
    <dgm:cxn modelId="{1E1DE886-2D51-4EB3-A08E-B8F254EE5C8B}" type="presParOf" srcId="{84D66923-7668-452D-AC16-E578898F9954}" destId="{2AC5517A-9377-4087-AA48-CD0701944BF0}" srcOrd="9" destOrd="0" presId="urn:microsoft.com/office/officeart/2005/8/layout/vProcess5"/>
    <dgm:cxn modelId="{38D9A070-2B0C-47F6-A90F-5F77A2EB0415}" type="presParOf" srcId="{84D66923-7668-452D-AC16-E578898F9954}" destId="{F91E630F-7E37-4D76-885E-0D4965B8EB40}" srcOrd="10" destOrd="0" presId="urn:microsoft.com/office/officeart/2005/8/layout/vProcess5"/>
    <dgm:cxn modelId="{359068C4-EC12-47DA-A845-149A7CD05CB5}" type="presParOf" srcId="{84D66923-7668-452D-AC16-E578898F9954}" destId="{0EEF59FA-7F07-4E8F-A2E5-042176F3837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D099C-DE7D-4C88-83FA-4BE387750CCF}">
      <dsp:nvSpPr>
        <dsp:cNvPr id="0" name=""/>
        <dsp:cNvSpPr/>
      </dsp:nvSpPr>
      <dsp:spPr>
        <a:xfrm>
          <a:off x="185531" y="258070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HTML</a:t>
          </a:r>
          <a:r>
            <a:rPr lang="zh-CN" altLang="en-US" sz="1400" kern="1200" dirty="0"/>
            <a:t>文档</a:t>
          </a:r>
        </a:p>
      </dsp:txBody>
      <dsp:txXfrm>
        <a:off x="198614" y="271153"/>
        <a:ext cx="867210" cy="420522"/>
      </dsp:txXfrm>
    </dsp:sp>
    <dsp:sp modelId="{71D6EB6F-AB0B-4399-99AA-C735B6AAFB9C}">
      <dsp:nvSpPr>
        <dsp:cNvPr id="0" name=""/>
        <dsp:cNvSpPr/>
      </dsp:nvSpPr>
      <dsp:spPr>
        <a:xfrm rot="19457599">
          <a:off x="1037543" y="327942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46580" y="341989"/>
        <a:ext cx="22003" cy="22003"/>
      </dsp:txXfrm>
    </dsp:sp>
    <dsp:sp modelId="{CC79CDC7-59E9-4158-8166-BA20C69065F7}">
      <dsp:nvSpPr>
        <dsp:cNvPr id="0" name=""/>
        <dsp:cNvSpPr/>
      </dsp:nvSpPr>
      <dsp:spPr>
        <a:xfrm>
          <a:off x="1436258" y="1224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版本元素</a:t>
          </a:r>
        </a:p>
      </dsp:txBody>
      <dsp:txXfrm>
        <a:off x="1449341" y="14307"/>
        <a:ext cx="867210" cy="420522"/>
      </dsp:txXfrm>
    </dsp:sp>
    <dsp:sp modelId="{1D97D49E-80CE-4BEC-8304-5C3F6BA9B2C9}">
      <dsp:nvSpPr>
        <dsp:cNvPr id="0" name=""/>
        <dsp:cNvSpPr/>
      </dsp:nvSpPr>
      <dsp:spPr>
        <a:xfrm rot="2142401">
          <a:off x="1037543" y="584788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46580" y="598835"/>
        <a:ext cx="22003" cy="22003"/>
      </dsp:txXfrm>
    </dsp:sp>
    <dsp:sp modelId="{B3376431-CD1B-4486-B565-FD701AFE0438}">
      <dsp:nvSpPr>
        <dsp:cNvPr id="0" name=""/>
        <dsp:cNvSpPr/>
      </dsp:nvSpPr>
      <dsp:spPr>
        <a:xfrm>
          <a:off x="1436258" y="514915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HTML</a:t>
          </a:r>
          <a:r>
            <a:rPr lang="zh-CN" altLang="en-US" sz="1400" kern="1200" dirty="0"/>
            <a:t>元素</a:t>
          </a:r>
        </a:p>
      </dsp:txBody>
      <dsp:txXfrm>
        <a:off x="1449341" y="527998"/>
        <a:ext cx="867210" cy="420522"/>
      </dsp:txXfrm>
    </dsp:sp>
    <dsp:sp modelId="{2F787780-FA28-4659-9B18-6D420238E4EE}">
      <dsp:nvSpPr>
        <dsp:cNvPr id="0" name=""/>
        <dsp:cNvSpPr/>
      </dsp:nvSpPr>
      <dsp:spPr>
        <a:xfrm rot="18770822">
          <a:off x="2245568" y="520576"/>
          <a:ext cx="525482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525482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95172" y="532488"/>
        <a:ext cx="26274" cy="26274"/>
      </dsp:txXfrm>
    </dsp:sp>
    <dsp:sp modelId="{196B80C2-F091-4EC9-B053-5D0BFD495741}">
      <dsp:nvSpPr>
        <dsp:cNvPr id="0" name=""/>
        <dsp:cNvSpPr/>
      </dsp:nvSpPr>
      <dsp:spPr>
        <a:xfrm>
          <a:off x="2686985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头部元素</a:t>
          </a:r>
        </a:p>
      </dsp:txBody>
      <dsp:txXfrm>
        <a:off x="2700068" y="142730"/>
        <a:ext cx="867210" cy="420522"/>
      </dsp:txXfrm>
    </dsp:sp>
    <dsp:sp modelId="{96B7C3AA-4035-4A63-B879-F4DD0FBB3804}">
      <dsp:nvSpPr>
        <dsp:cNvPr id="0" name=""/>
        <dsp:cNvSpPr/>
      </dsp:nvSpPr>
      <dsp:spPr>
        <a:xfrm>
          <a:off x="3580361" y="327942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50103" y="344057"/>
        <a:ext cx="17867" cy="17867"/>
      </dsp:txXfrm>
    </dsp:sp>
    <dsp:sp modelId="{694A224A-0BA8-460A-BD48-A495FD04563E}">
      <dsp:nvSpPr>
        <dsp:cNvPr id="0" name=""/>
        <dsp:cNvSpPr/>
      </dsp:nvSpPr>
      <dsp:spPr>
        <a:xfrm>
          <a:off x="3937712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标题元素</a:t>
          </a:r>
        </a:p>
      </dsp:txBody>
      <dsp:txXfrm>
        <a:off x="3950795" y="142730"/>
        <a:ext cx="867210" cy="420522"/>
      </dsp:txXfrm>
    </dsp:sp>
    <dsp:sp modelId="{82EE171F-3A2E-47AD-9B4C-AADE6401BA61}">
      <dsp:nvSpPr>
        <dsp:cNvPr id="0" name=""/>
        <dsp:cNvSpPr/>
      </dsp:nvSpPr>
      <dsp:spPr>
        <a:xfrm>
          <a:off x="4831088" y="327942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00830" y="344057"/>
        <a:ext cx="17867" cy="17867"/>
      </dsp:txXfrm>
    </dsp:sp>
    <dsp:sp modelId="{E9FE4E5A-67F8-4864-9B41-0583E0B5D6E5}">
      <dsp:nvSpPr>
        <dsp:cNvPr id="0" name=""/>
        <dsp:cNvSpPr/>
      </dsp:nvSpPr>
      <dsp:spPr>
        <a:xfrm>
          <a:off x="5188439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</a:t>
          </a:r>
        </a:p>
      </dsp:txBody>
      <dsp:txXfrm>
        <a:off x="5201522" y="142730"/>
        <a:ext cx="867210" cy="420522"/>
      </dsp:txXfrm>
    </dsp:sp>
    <dsp:sp modelId="{C56D0008-67C0-47C4-A063-68ABC85ECE2E}">
      <dsp:nvSpPr>
        <dsp:cNvPr id="0" name=""/>
        <dsp:cNvSpPr/>
      </dsp:nvSpPr>
      <dsp:spPr>
        <a:xfrm rot="2829178">
          <a:off x="2245568" y="905845"/>
          <a:ext cx="525482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525482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95172" y="917757"/>
        <a:ext cx="26274" cy="26274"/>
      </dsp:txXfrm>
    </dsp:sp>
    <dsp:sp modelId="{C7E0D47A-632D-461B-814C-DFA78C63A554}">
      <dsp:nvSpPr>
        <dsp:cNvPr id="0" name=""/>
        <dsp:cNvSpPr/>
      </dsp:nvSpPr>
      <dsp:spPr>
        <a:xfrm>
          <a:off x="2686985" y="900184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主体元素</a:t>
          </a:r>
        </a:p>
      </dsp:txBody>
      <dsp:txXfrm>
        <a:off x="2700068" y="913267"/>
        <a:ext cx="867210" cy="420522"/>
      </dsp:txXfrm>
    </dsp:sp>
    <dsp:sp modelId="{A6384B5B-1767-4509-B61E-40314173F8D8}">
      <dsp:nvSpPr>
        <dsp:cNvPr id="0" name=""/>
        <dsp:cNvSpPr/>
      </dsp:nvSpPr>
      <dsp:spPr>
        <a:xfrm rot="19457599">
          <a:off x="3538997" y="970056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8035" y="984103"/>
        <a:ext cx="22003" cy="22003"/>
      </dsp:txXfrm>
    </dsp:sp>
    <dsp:sp modelId="{B9938829-25D5-42A9-A1B1-EABF442C0D58}">
      <dsp:nvSpPr>
        <dsp:cNvPr id="0" name=""/>
        <dsp:cNvSpPr/>
      </dsp:nvSpPr>
      <dsp:spPr>
        <a:xfrm>
          <a:off x="3937712" y="643338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块级元素</a:t>
          </a:r>
        </a:p>
      </dsp:txBody>
      <dsp:txXfrm>
        <a:off x="3950795" y="656421"/>
        <a:ext cx="867210" cy="420522"/>
      </dsp:txXfrm>
    </dsp:sp>
    <dsp:sp modelId="{CA50595E-3E49-4AA6-82D7-0A76B046CF57}">
      <dsp:nvSpPr>
        <dsp:cNvPr id="0" name=""/>
        <dsp:cNvSpPr/>
      </dsp:nvSpPr>
      <dsp:spPr>
        <a:xfrm>
          <a:off x="4831088" y="841634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00830" y="857749"/>
        <a:ext cx="17867" cy="17867"/>
      </dsp:txXfrm>
    </dsp:sp>
    <dsp:sp modelId="{7B30C912-4E19-4EE3-8989-AA77C030852B}">
      <dsp:nvSpPr>
        <dsp:cNvPr id="0" name=""/>
        <dsp:cNvSpPr/>
      </dsp:nvSpPr>
      <dsp:spPr>
        <a:xfrm>
          <a:off x="5188439" y="643338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id</a:t>
          </a:r>
          <a:r>
            <a:rPr lang="zh-CN" altLang="en-US" sz="1400" kern="1200" dirty="0"/>
            <a:t>属性</a:t>
          </a:r>
        </a:p>
      </dsp:txBody>
      <dsp:txXfrm>
        <a:off x="5201522" y="656421"/>
        <a:ext cx="867210" cy="420522"/>
      </dsp:txXfrm>
    </dsp:sp>
    <dsp:sp modelId="{899AD5D5-F830-4A01-8282-AC5AF4ABC12C}">
      <dsp:nvSpPr>
        <dsp:cNvPr id="0" name=""/>
        <dsp:cNvSpPr/>
      </dsp:nvSpPr>
      <dsp:spPr>
        <a:xfrm rot="2142401">
          <a:off x="3538997" y="1226902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8035" y="1240949"/>
        <a:ext cx="22003" cy="22003"/>
      </dsp:txXfrm>
    </dsp:sp>
    <dsp:sp modelId="{EBC74299-1758-4F33-941A-E892A19109DB}">
      <dsp:nvSpPr>
        <dsp:cNvPr id="0" name=""/>
        <dsp:cNvSpPr/>
      </dsp:nvSpPr>
      <dsp:spPr>
        <a:xfrm>
          <a:off x="3937712" y="1157030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注释元素</a:t>
          </a:r>
        </a:p>
      </dsp:txBody>
      <dsp:txXfrm>
        <a:off x="3950795" y="1170113"/>
        <a:ext cx="867210" cy="420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F51B1-C1BD-4F5F-A4AF-C5049F6909ED}">
      <dsp:nvSpPr>
        <dsp:cNvPr id="0" name=""/>
        <dsp:cNvSpPr/>
      </dsp:nvSpPr>
      <dsp:spPr>
        <a:xfrm>
          <a:off x="360156" y="525284"/>
          <a:ext cx="5295923" cy="239296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7E9C4-A80D-4AC7-9A5A-755A01361D2B}">
      <dsp:nvSpPr>
        <dsp:cNvPr id="0" name=""/>
        <dsp:cNvSpPr/>
      </dsp:nvSpPr>
      <dsp:spPr>
        <a:xfrm>
          <a:off x="861675" y="680699"/>
          <a:ext cx="2150207" cy="204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EC56-625F-4EE2-9EE6-543FAEF6FD3F}">
      <dsp:nvSpPr>
        <dsp:cNvPr id="0" name=""/>
        <dsp:cNvSpPr/>
      </dsp:nvSpPr>
      <dsp:spPr>
        <a:xfrm>
          <a:off x="3059783" y="680699"/>
          <a:ext cx="2150207" cy="204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AF649-F83B-4118-A1A9-2CB38FA6207F}">
      <dsp:nvSpPr>
        <dsp:cNvPr id="0" name=""/>
        <dsp:cNvSpPr/>
      </dsp:nvSpPr>
      <dsp:spPr>
        <a:xfrm>
          <a:off x="5409813" y="268938"/>
          <a:ext cx="502963" cy="499815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36177-BF23-4F55-9F96-B34DDACDD466}">
      <dsp:nvSpPr>
        <dsp:cNvPr id="0" name=""/>
        <dsp:cNvSpPr/>
      </dsp:nvSpPr>
      <dsp:spPr>
        <a:xfrm>
          <a:off x="123992" y="439706"/>
          <a:ext cx="464129" cy="156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4C44B-BA88-4D40-BF9F-0C80710EB72F}">
      <dsp:nvSpPr>
        <dsp:cNvPr id="0" name=""/>
        <dsp:cNvSpPr/>
      </dsp:nvSpPr>
      <dsp:spPr>
        <a:xfrm>
          <a:off x="3038493" y="685077"/>
          <a:ext cx="532" cy="195522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DE2E8-A9B8-47FD-BE47-DFA12D991CE8}">
      <dsp:nvSpPr>
        <dsp:cNvPr id="0" name=""/>
        <dsp:cNvSpPr/>
      </dsp:nvSpPr>
      <dsp:spPr>
        <a:xfrm rot="16200000">
          <a:off x="885031" y="-885031"/>
          <a:ext cx="2338387" cy="410845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类型选择</a:t>
          </a:r>
          <a:endParaRPr lang="en-US" altLang="zh-CN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 rot="5400000">
        <a:off x="-1" y="1"/>
        <a:ext cx="4108450" cy="1753790"/>
      </dsp:txXfrm>
    </dsp:sp>
    <dsp:sp modelId="{6F727A51-A8F8-41FB-8B25-959753780E26}">
      <dsp:nvSpPr>
        <dsp:cNvPr id="0" name=""/>
        <dsp:cNvSpPr/>
      </dsp:nvSpPr>
      <dsp:spPr>
        <a:xfrm>
          <a:off x="4108450" y="0"/>
          <a:ext cx="4108450" cy="2338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类选择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>
        <a:off x="4108450" y="0"/>
        <a:ext cx="4108450" cy="1753790"/>
      </dsp:txXfrm>
    </dsp:sp>
    <dsp:sp modelId="{2345DCF7-9A78-4414-8FC4-10FB847AAA3F}">
      <dsp:nvSpPr>
        <dsp:cNvPr id="0" name=""/>
        <dsp:cNvSpPr/>
      </dsp:nvSpPr>
      <dsp:spPr>
        <a:xfrm rot="10800000">
          <a:off x="0" y="2338387"/>
          <a:ext cx="4108450" cy="2338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ID</a:t>
          </a:r>
          <a:r>
            <a:rPr lang="zh-CN" altLang="en-US" sz="2300" kern="1200" dirty="0"/>
            <a:t>选择</a:t>
          </a:r>
        </a:p>
      </dsp:txBody>
      <dsp:txXfrm rot="10800000">
        <a:off x="0" y="2922984"/>
        <a:ext cx="4108450" cy="1753790"/>
      </dsp:txXfrm>
    </dsp:sp>
    <dsp:sp modelId="{E9A62092-BC5B-40B9-A5DE-0F68637FD601}">
      <dsp:nvSpPr>
        <dsp:cNvPr id="0" name=""/>
        <dsp:cNvSpPr/>
      </dsp:nvSpPr>
      <dsp:spPr>
        <a:xfrm rot="5400000">
          <a:off x="4992823" y="1453356"/>
          <a:ext cx="2338387" cy="410845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属性选择</a:t>
          </a:r>
        </a:p>
      </dsp:txBody>
      <dsp:txXfrm rot="-5400000">
        <a:off x="4107792" y="2922984"/>
        <a:ext cx="4108450" cy="1753790"/>
      </dsp:txXfrm>
    </dsp:sp>
    <dsp:sp modelId="{1D2BE6A4-58E0-4C5E-B8D6-E4D4D56308AC}">
      <dsp:nvSpPr>
        <dsp:cNvPr id="0" name=""/>
        <dsp:cNvSpPr/>
      </dsp:nvSpPr>
      <dsp:spPr>
        <a:xfrm>
          <a:off x="2875915" y="1753790"/>
          <a:ext cx="2465070" cy="116919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通配选择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>
        <a:off x="2932990" y="1810865"/>
        <a:ext cx="2350920" cy="1055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DF298-B01E-4F4E-A7D7-7F31D05DF95F}">
      <dsp:nvSpPr>
        <dsp:cNvPr id="0" name=""/>
        <dsp:cNvSpPr/>
      </dsp:nvSpPr>
      <dsp:spPr>
        <a:xfrm>
          <a:off x="0" y="-21777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内联</a:t>
          </a:r>
          <a:r>
            <a:rPr lang="en-US" altLang="zh-CN" sz="2900" kern="1200" dirty="0"/>
            <a:t>(</a:t>
          </a:r>
          <a:r>
            <a:rPr lang="zh-CN" altLang="en-US" sz="2900" kern="1200" dirty="0"/>
            <a:t>行内</a:t>
          </a:r>
          <a:r>
            <a:rPr lang="en-US" altLang="zh-CN" sz="2900" kern="1200" dirty="0"/>
            <a:t>)</a:t>
          </a:r>
          <a:r>
            <a:rPr lang="zh-CN" altLang="en-US" sz="2900" kern="1200" dirty="0"/>
            <a:t>样式（</a:t>
          </a:r>
          <a:r>
            <a:rPr lang="en-US" altLang="zh-CN" sz="2900" kern="1200" dirty="0"/>
            <a:t>&lt;div style=“…”/&gt;</a:t>
          </a:r>
          <a:r>
            <a:rPr lang="zh-CN" altLang="en-US" sz="2900" kern="1200" dirty="0"/>
            <a:t>）</a:t>
          </a:r>
        </a:p>
      </dsp:txBody>
      <dsp:txXfrm>
        <a:off x="21814" y="37"/>
        <a:ext cx="5706372" cy="701169"/>
      </dsp:txXfrm>
    </dsp:sp>
    <dsp:sp modelId="{9FCD69FF-C921-40AC-9A77-459851DA28B7}">
      <dsp:nvSpPr>
        <dsp:cNvPr id="0" name=""/>
        <dsp:cNvSpPr/>
      </dsp:nvSpPr>
      <dsp:spPr>
        <a:xfrm>
          <a:off x="558113" y="851429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ID</a:t>
          </a:r>
          <a:r>
            <a:rPr lang="zh-CN" altLang="en-US" sz="2900" kern="1200" dirty="0"/>
            <a:t>选择</a:t>
          </a:r>
        </a:p>
      </dsp:txBody>
      <dsp:txXfrm>
        <a:off x="579927" y="873243"/>
        <a:ext cx="5494766" cy="701169"/>
      </dsp:txXfrm>
    </dsp:sp>
    <dsp:sp modelId="{4E554E87-A966-45C7-B1A3-D774404B302B}">
      <dsp:nvSpPr>
        <dsp:cNvPr id="0" name=""/>
        <dsp:cNvSpPr/>
      </dsp:nvSpPr>
      <dsp:spPr>
        <a:xfrm>
          <a:off x="1092761" y="1738652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类选择、属性选择、伪类</a:t>
          </a:r>
        </a:p>
      </dsp:txBody>
      <dsp:txXfrm>
        <a:off x="1114575" y="1760466"/>
        <a:ext cx="5502983" cy="701169"/>
      </dsp:txXfrm>
    </dsp:sp>
    <dsp:sp modelId="{F9826736-7F15-4317-AF39-08486B9DF07E}">
      <dsp:nvSpPr>
        <dsp:cNvPr id="0" name=""/>
        <dsp:cNvSpPr/>
      </dsp:nvSpPr>
      <dsp:spPr>
        <a:xfrm>
          <a:off x="1643250" y="2575312"/>
          <a:ext cx="6573002" cy="831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类型选择、伪元素</a:t>
          </a:r>
        </a:p>
      </dsp:txBody>
      <dsp:txXfrm>
        <a:off x="1667616" y="2599678"/>
        <a:ext cx="5489662" cy="783177"/>
      </dsp:txXfrm>
    </dsp:sp>
    <dsp:sp modelId="{D08F7AA8-4409-4305-80B5-04C3C7820225}">
      <dsp:nvSpPr>
        <dsp:cNvPr id="0" name=""/>
        <dsp:cNvSpPr/>
      </dsp:nvSpPr>
      <dsp:spPr>
        <a:xfrm>
          <a:off x="6088883" y="548669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6197810" y="548669"/>
        <a:ext cx="266264" cy="364299"/>
      </dsp:txXfrm>
    </dsp:sp>
    <dsp:sp modelId="{A54A76D0-B506-450B-ABC9-C48809D1BAD5}">
      <dsp:nvSpPr>
        <dsp:cNvPr id="0" name=""/>
        <dsp:cNvSpPr/>
      </dsp:nvSpPr>
      <dsp:spPr>
        <a:xfrm>
          <a:off x="6639372" y="1428884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6748299" y="1428884"/>
        <a:ext cx="266264" cy="364299"/>
      </dsp:txXfrm>
    </dsp:sp>
    <dsp:sp modelId="{4C4B2C13-9E8C-43B8-85E0-690B2AED1459}">
      <dsp:nvSpPr>
        <dsp:cNvPr id="0" name=""/>
        <dsp:cNvSpPr/>
      </dsp:nvSpPr>
      <dsp:spPr>
        <a:xfrm>
          <a:off x="7181645" y="2309100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290572" y="2309100"/>
        <a:ext cx="266264" cy="364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113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73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5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_blank</a:t>
            </a:r>
            <a:r>
              <a:rPr lang="zh-CN" altLang="en-US" dirty="0">
                <a:effectLst/>
              </a:rPr>
              <a:t>在新窗口中打开被链接文档。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_self</a:t>
            </a:r>
            <a:r>
              <a:rPr lang="zh-CN" altLang="en-US" dirty="0">
                <a:effectLst/>
              </a:rPr>
              <a:t>默认。在相同的框架中打开被链接文档。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_parent </a:t>
            </a:r>
            <a:r>
              <a:rPr lang="zh-CN" altLang="en-US" dirty="0">
                <a:effectLst/>
              </a:rPr>
              <a:t>在父框架集中打开被链接文档。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_top</a:t>
            </a:r>
            <a:r>
              <a:rPr lang="zh-CN" altLang="en-US" dirty="0">
                <a:effectLst/>
              </a:rPr>
              <a:t>在整个窗口中打开被链接文档。</a:t>
            </a:r>
            <a:endParaRPr lang="en-US" altLang="zh-CN" dirty="0">
              <a:effectLst/>
            </a:endParaRPr>
          </a:p>
          <a:p>
            <a:r>
              <a:rPr lang="en-US" altLang="zh-CN" i="1" dirty="0" err="1">
                <a:effectLst/>
              </a:rPr>
              <a:t>framename</a:t>
            </a:r>
            <a:r>
              <a:rPr lang="zh-CN" altLang="en-US" dirty="0">
                <a:effectLst/>
              </a:rPr>
              <a:t>在指定的框架中打开被链接文档。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4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2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655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86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1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伪类用于定义元素的特殊状态。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60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0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25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607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边框属性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(border)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用来设定一个元素的边线。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外边距属性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(margin)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是用来设置一个元素所占空间的边缘到相邻元素之间的距离。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内边距属性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(padding)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是用来设置元素内容到元素边界的距离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属性应用于元素的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转换。这个属性允许你将元素旋转，缩放，移动，倾斜等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12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44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7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网络应用软件结构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C/S B/S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7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0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63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7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标签：页面中最大的标签，我们成为  根标签</a:t>
            </a:r>
            <a:endParaRPr lang="en-US" altLang="zh-CN" dirty="0"/>
          </a:p>
          <a:p>
            <a:r>
              <a:rPr lang="zh-CN" altLang="en-US" dirty="0"/>
              <a:t>文档的头部：注意在</a:t>
            </a:r>
            <a:r>
              <a:rPr lang="en-US" altLang="zh-CN" dirty="0"/>
              <a:t>head</a:t>
            </a:r>
            <a:r>
              <a:rPr lang="zh-CN" altLang="en-US" dirty="0"/>
              <a:t>标签中我们必须要设置的标签是</a:t>
            </a:r>
            <a:r>
              <a:rPr lang="en-US" altLang="zh-CN" dirty="0"/>
              <a:t>title</a:t>
            </a:r>
          </a:p>
          <a:p>
            <a:r>
              <a:rPr lang="zh-CN" altLang="en-US" dirty="0"/>
              <a:t>文档的标题：让页面拥有一个属于自己的网页标题</a:t>
            </a:r>
            <a:endParaRPr lang="en-US" altLang="zh-CN" dirty="0"/>
          </a:p>
          <a:p>
            <a:r>
              <a:rPr lang="zh-CN" altLang="en-US" dirty="0"/>
              <a:t>文档的主体：元素包含文档的所有内容，页面内容 基本都是放到</a:t>
            </a:r>
            <a:r>
              <a:rPr lang="en-US" altLang="zh-CN" dirty="0"/>
              <a:t>body</a:t>
            </a:r>
            <a:r>
              <a:rPr lang="zh-CN" altLang="en-US" dirty="0"/>
              <a:t>里面的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82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0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tags/index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CSS/Referenc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/>
              <a:t>HTML / CSS</a:t>
            </a:r>
            <a:endParaRPr kumimoji="1" lang="zh-CN" altLang="en-US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300" dirty="0"/>
              <a:t>HTML</a:t>
            </a:r>
            <a:r>
              <a:rPr kumimoji="1" lang="zh-CN" altLang="en-US" sz="3300" dirty="0"/>
              <a:t>入门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</a:t>
            </a:r>
            <a:r>
              <a:rPr lang="zh-CN" altLang="en-US" sz="2100" dirty="0">
                <a:cs typeface="Gill Sans" panose="020B0502020104020203"/>
              </a:rPr>
              <a:t>简介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</a:t>
            </a:r>
            <a:r>
              <a:rPr lang="zh-CN" altLang="en-US" sz="2100" dirty="0">
                <a:cs typeface="Gill Sans" panose="020B0502020104020203"/>
              </a:rPr>
              <a:t>结构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常用标签及其属性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标签分类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文本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图片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链接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输入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表格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列表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SVG</a:t>
            </a:r>
            <a:r>
              <a:rPr lang="zh-CN" altLang="en-US" sz="2100" dirty="0">
                <a:cs typeface="Gill Sans" panose="020B0502020104020203"/>
              </a:rPr>
              <a:t>简介</a:t>
            </a: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2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BF3F-7881-F34B-982B-5C8894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266-5447-AB45-BAA9-7E1051A28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简介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5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8215604" cy="1511298"/>
          </a:xfrm>
        </p:spPr>
        <p:txBody>
          <a:bodyPr/>
          <a:lstStyle/>
          <a:p>
            <a:r>
              <a:rPr lang="en-US" altLang="zh-CN" b="1" dirty="0"/>
              <a:t>H</a:t>
            </a:r>
            <a:r>
              <a:rPr lang="en-US" altLang="zh-CN" dirty="0"/>
              <a:t>yper </a:t>
            </a:r>
            <a:r>
              <a:rPr lang="en-US" altLang="zh-CN" b="1" dirty="0"/>
              <a:t>T</a:t>
            </a:r>
            <a:r>
              <a:rPr lang="en-US" altLang="zh-CN" dirty="0"/>
              <a:t>ext </a:t>
            </a:r>
            <a:r>
              <a:rPr lang="en-US" altLang="zh-CN" b="1" dirty="0"/>
              <a:t>M</a:t>
            </a:r>
            <a:r>
              <a:rPr lang="en-US" altLang="zh-CN" dirty="0"/>
              <a:t>arkup </a:t>
            </a:r>
            <a:r>
              <a:rPr lang="en-US" altLang="zh-CN" b="1" dirty="0"/>
              <a:t>L</a:t>
            </a:r>
            <a:r>
              <a:rPr lang="en-US" altLang="zh-CN" dirty="0"/>
              <a:t>anguage (</a:t>
            </a:r>
            <a:r>
              <a:rPr lang="zh-CN" altLang="en-US" dirty="0"/>
              <a:t>超文本标记语言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HTML </a:t>
            </a:r>
            <a:r>
              <a:rPr lang="zh-CN" altLang="en-US" dirty="0"/>
              <a:t>不是一种编程语言，而是一种标记语言 </a:t>
            </a:r>
            <a:r>
              <a:rPr lang="en-US" altLang="zh-CN" dirty="0"/>
              <a:t>(markup language)</a:t>
            </a:r>
          </a:p>
          <a:p>
            <a:r>
              <a:rPr lang="zh-CN" altLang="en-US" dirty="0"/>
              <a:t>标记语言是一套标记标签 </a:t>
            </a:r>
            <a:r>
              <a:rPr lang="en-US" altLang="zh-CN" dirty="0"/>
              <a:t>(markup tag)</a:t>
            </a:r>
            <a:r>
              <a:rPr lang="zh-CN" altLang="en-US" dirty="0"/>
              <a:t>，用来描述网页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199" y="3524252"/>
            <a:ext cx="8215604" cy="186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超文本：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b="1" dirty="0"/>
              <a:t>超越文本限制</a:t>
            </a:r>
            <a:r>
              <a:rPr lang="zh-CN" altLang="en-US" dirty="0"/>
              <a:t>：可以加入图片、声音、动画、多媒体等内容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b="1" dirty="0"/>
              <a:t>超级链接文本</a:t>
            </a:r>
            <a:r>
              <a:rPr lang="zh-CN" altLang="en-US" dirty="0"/>
              <a:t>：可以从一个文件跳转到另一个文件，与世界各地主机的文件连接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744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与浏览器关系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8215604" cy="213740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浏览器（如谷歌浏览器，</a:t>
            </a:r>
            <a:r>
              <a:rPr lang="en-US" altLang="zh-CN" dirty="0"/>
              <a:t>Internet Explorer</a:t>
            </a:r>
            <a:r>
              <a:rPr lang="zh-CN" altLang="en-US" dirty="0"/>
              <a:t>，</a:t>
            </a:r>
            <a:r>
              <a:rPr lang="en-US" altLang="zh-CN" dirty="0"/>
              <a:t>Firefox</a:t>
            </a:r>
            <a:r>
              <a:rPr lang="zh-CN" altLang="en-US" dirty="0"/>
              <a:t>，</a:t>
            </a:r>
            <a:r>
              <a:rPr lang="en-US" altLang="zh-CN" dirty="0"/>
              <a:t>Safari</a:t>
            </a:r>
            <a:r>
              <a:rPr lang="zh-CN" altLang="en-US" dirty="0"/>
              <a:t>）是用于读取</a:t>
            </a:r>
            <a:r>
              <a:rPr lang="en-US" altLang="zh-CN" dirty="0"/>
              <a:t>HTML</a:t>
            </a:r>
            <a:r>
              <a:rPr lang="zh-CN" altLang="en-US" dirty="0"/>
              <a:t>文件，并将其作为网页显示。</a:t>
            </a:r>
            <a:endParaRPr lang="en-US" altLang="zh-CN" dirty="0"/>
          </a:p>
          <a:p>
            <a:r>
              <a:rPr lang="zh-CN" altLang="en-US" dirty="0"/>
              <a:t>浏览器并不是直接显示的</a:t>
            </a:r>
            <a:r>
              <a:rPr lang="en-US" altLang="zh-CN" dirty="0"/>
              <a:t>HTML</a:t>
            </a:r>
            <a:r>
              <a:rPr lang="zh-CN" altLang="en-US" dirty="0"/>
              <a:t>标签，但可以使用标签来决定如何展现</a:t>
            </a:r>
            <a:r>
              <a:rPr lang="en-US" altLang="zh-CN" dirty="0"/>
              <a:t>HTML</a:t>
            </a:r>
            <a:r>
              <a:rPr lang="zh-CN" altLang="en-US" dirty="0"/>
              <a:t>页面的内容给用户</a:t>
            </a:r>
            <a:endParaRPr lang="en-US" altLang="zh-CN" dirty="0"/>
          </a:p>
          <a:p>
            <a:r>
              <a:rPr lang="zh-CN" altLang="en-US" dirty="0"/>
              <a:t>简单来说，</a:t>
            </a:r>
            <a:r>
              <a:rPr lang="en-US" altLang="zh-CN" dirty="0"/>
              <a:t>HTML</a:t>
            </a:r>
            <a:r>
              <a:rPr lang="zh-CN" altLang="en-US" dirty="0"/>
              <a:t>是一种“写给浏览器看”的语言。</a:t>
            </a:r>
          </a:p>
        </p:txBody>
      </p:sp>
    </p:spTree>
    <p:extLst>
      <p:ext uri="{BB962C8B-B14F-4D97-AF65-F5344CB8AC3E}">
        <p14:creationId xmlns:p14="http://schemas.microsoft.com/office/powerpoint/2010/main" val="280684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BF3F-7881-F34B-982B-5C8894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266-5447-AB45-BAA9-7E1051A28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结构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7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结构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560933"/>
              </p:ext>
            </p:extLst>
          </p:nvPr>
        </p:nvGraphicFramePr>
        <p:xfrm>
          <a:off x="1988815" y="1303653"/>
          <a:ext cx="6690988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988">
                  <a:extLst>
                    <a:ext uri="{9D8B030D-6E8A-4147-A177-3AD203B41FA5}">
                      <a16:colId xmlns:a16="http://schemas.microsoft.com/office/drawing/2014/main" val="953362186"/>
                    </a:ext>
                  </a:extLst>
                </a:gridCol>
              </a:tblGrid>
              <a:tr h="5151099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DOCTYPE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meta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charset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"utf-8"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link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"shortcut icon"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href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"./favicon.ico"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link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"stylesheet“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"text/</a:t>
                      </a:r>
                      <a:r>
                        <a:rPr lang="en-US" altLang="zh-CN" sz="1800" b="0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href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"./style.css"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App</a:t>
                      </a:r>
                      <a:r>
                        <a:rPr lang="en-US" altLang="zh-CN" sz="1800" b="0" baseline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noscript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You need to enable.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noscript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"root"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indent="576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indent="864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console.log(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"Hello World!"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indent="576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21159"/>
                  </a:ext>
                </a:extLst>
              </a:tr>
            </a:tbl>
          </a:graphicData>
        </a:graphic>
      </p:graphicFrame>
      <p:sp>
        <p:nvSpPr>
          <p:cNvPr id="7" name="右大括号 6"/>
          <p:cNvSpPr/>
          <p:nvPr/>
        </p:nvSpPr>
        <p:spPr>
          <a:xfrm rot="10800000">
            <a:off x="1221728" y="2113364"/>
            <a:ext cx="303535" cy="1897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10800000">
            <a:off x="1221727" y="4296769"/>
            <a:ext cx="303535" cy="165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221729" y="1560082"/>
            <a:ext cx="303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501" y="1358989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版本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501" y="2877246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头部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01" y="4938363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406746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文档对象模型（</a:t>
            </a:r>
            <a:r>
              <a:rPr lang="en-US" altLang="zh-CN" dirty="0"/>
              <a:t>Documents Object Model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节点：</a:t>
            </a:r>
            <a:endParaRPr lang="en-US" altLang="zh-CN" dirty="0"/>
          </a:p>
          <a:p>
            <a:pPr lvl="1"/>
            <a:r>
              <a:rPr lang="zh-CN" altLang="en-US" dirty="0"/>
              <a:t>文档节点</a:t>
            </a:r>
            <a:endParaRPr lang="en-US" altLang="zh-CN" dirty="0"/>
          </a:p>
          <a:p>
            <a:pPr lvl="1"/>
            <a:r>
              <a:rPr lang="zh-CN" altLang="en-US" dirty="0"/>
              <a:t>元素节点</a:t>
            </a:r>
            <a:endParaRPr lang="en-US" altLang="zh-CN" dirty="0"/>
          </a:p>
          <a:p>
            <a:pPr lvl="1"/>
            <a:r>
              <a:rPr lang="zh-CN" altLang="en-US" dirty="0"/>
              <a:t>文本节点</a:t>
            </a:r>
            <a:endParaRPr lang="en-US" altLang="zh-CN" dirty="0"/>
          </a:p>
          <a:p>
            <a:pPr lvl="1"/>
            <a:r>
              <a:rPr lang="zh-CN" altLang="en-US" dirty="0"/>
              <a:t>属性节点</a:t>
            </a:r>
            <a:endParaRPr lang="en-US" altLang="zh-CN" dirty="0"/>
          </a:p>
          <a:p>
            <a:pPr lvl="1"/>
            <a:r>
              <a:rPr lang="zh-CN" altLang="en-US" dirty="0"/>
              <a:t>注释节点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2538640" y="5072833"/>
          <a:ext cx="6267347" cy="160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内容占位符 5"/>
          <p:cNvGraphicFramePr>
            <a:graphicFrameLocks/>
          </p:cNvGraphicFramePr>
          <p:nvPr/>
        </p:nvGraphicFramePr>
        <p:xfrm>
          <a:off x="3776792" y="2070309"/>
          <a:ext cx="3791045" cy="287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045">
                  <a:extLst>
                    <a:ext uri="{9D8B030D-6E8A-4147-A177-3AD203B41FA5}">
                      <a16:colId xmlns:a16="http://schemas.microsoft.com/office/drawing/2014/main" val="953362186"/>
                    </a:ext>
                  </a:extLst>
                </a:gridCol>
              </a:tblGrid>
              <a:tr h="287352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DOCTYPE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App</a:t>
                      </a:r>
                      <a:r>
                        <a:rPr lang="en-US" altLang="zh-CN" sz="1800" b="0" baseline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"root"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&lt;!--This is a comment--&gt;</a:t>
                      </a: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21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70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DA0A90-6DF8-45C6-8882-AA6F7547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HTML </a:t>
            </a:r>
            <a:r>
              <a:rPr lang="zh-CN" altLang="en-US" dirty="0"/>
              <a:t>标签是由尖括号包围的关键词，比如 </a:t>
            </a:r>
            <a:r>
              <a:rPr lang="en-US" altLang="zh-CN" dirty="0"/>
              <a:t>&lt;html&gt;</a:t>
            </a:r>
          </a:p>
          <a:p>
            <a:r>
              <a:rPr lang="en-US" altLang="zh-CN" dirty="0"/>
              <a:t>HTML </a:t>
            </a:r>
            <a:r>
              <a:rPr lang="zh-CN" altLang="en-US" dirty="0"/>
              <a:t>标签通常是成对出现的，比如 </a:t>
            </a:r>
            <a:r>
              <a:rPr lang="en-US" altLang="zh-CN" dirty="0"/>
              <a:t>&lt;b&gt; </a:t>
            </a:r>
            <a:r>
              <a:rPr lang="zh-CN" altLang="en-US" dirty="0"/>
              <a:t>和 </a:t>
            </a:r>
            <a:r>
              <a:rPr lang="en-US" altLang="zh-CN" dirty="0"/>
              <a:t>&lt;/b&gt;</a:t>
            </a:r>
            <a:r>
              <a:rPr lang="zh-CN" altLang="en-US" dirty="0"/>
              <a:t>，第一个标签表示开始，第二个标签表示结束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开始和结束标签也被称为开放标签和闭合标签。</a:t>
            </a:r>
            <a:r>
              <a:rPr lang="zh-CN" altLang="en-US"/>
              <a:t>格式：</a:t>
            </a:r>
            <a:r>
              <a:rPr lang="en-US" altLang="zh-CN"/>
              <a:t>&lt;</a:t>
            </a:r>
            <a:r>
              <a:rPr lang="zh-CN" altLang="en-US" dirty="0"/>
              <a:t>标签</a:t>
            </a:r>
            <a:r>
              <a:rPr lang="en-US" altLang="zh-CN" dirty="0"/>
              <a:t>&gt;</a:t>
            </a:r>
            <a:r>
              <a:rPr lang="zh-CN" altLang="en-US" dirty="0"/>
              <a:t>内容</a:t>
            </a:r>
            <a:r>
              <a:rPr lang="en-US" altLang="zh-CN" dirty="0"/>
              <a:t>&lt;/</a:t>
            </a:r>
            <a:r>
              <a:rPr lang="zh-CN" altLang="en-US"/>
              <a:t>标签</a:t>
            </a:r>
            <a:r>
              <a:rPr lang="en-US" altLang="zh-CN"/>
              <a:t>&gt;</a:t>
            </a:r>
            <a:endParaRPr lang="en-US" altLang="zh-CN" dirty="0"/>
          </a:p>
          <a:p>
            <a:r>
              <a:rPr lang="zh-CN" altLang="en-US" dirty="0"/>
              <a:t>一些例外！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标签表示换行，它没有闭合标签；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标签表示图像，它也没有闭合标签</a:t>
            </a:r>
          </a:p>
        </p:txBody>
      </p:sp>
    </p:spTree>
    <p:extLst>
      <p:ext uri="{BB962C8B-B14F-4D97-AF65-F5344CB8AC3E}">
        <p14:creationId xmlns:p14="http://schemas.microsoft.com/office/powerpoint/2010/main" val="57970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常见标签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080064"/>
              </p:ext>
            </p:extLst>
          </p:nvPr>
        </p:nvGraphicFramePr>
        <p:xfrm>
          <a:off x="462903" y="1061861"/>
          <a:ext cx="8160398" cy="568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99">
                  <a:extLst>
                    <a:ext uri="{9D8B030D-6E8A-4147-A177-3AD203B41FA5}">
                      <a16:colId xmlns:a16="http://schemas.microsoft.com/office/drawing/2014/main" val="1791965204"/>
                    </a:ext>
                  </a:extLst>
                </a:gridCol>
                <a:gridCol w="4080199">
                  <a:extLst>
                    <a:ext uri="{9D8B030D-6E8A-4147-A177-3AD203B41FA5}">
                      <a16:colId xmlns:a16="http://schemas.microsoft.com/office/drawing/2014/main" val="2707076132"/>
                    </a:ext>
                  </a:extLst>
                </a:gridCol>
              </a:tblGrid>
              <a:tr h="3606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84316"/>
                  </a:ext>
                </a:extLst>
              </a:tr>
              <a:tr h="360612"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div </a:t>
                      </a:r>
                      <a:r>
                        <a:rPr lang="en-US" altLang="zh-CN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id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dirty="0">
                          <a:solidFill>
                            <a:srgbClr val="FF6600"/>
                          </a:solidFill>
                        </a:rPr>
                        <a:t>“container”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some content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div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404883"/>
                  </a:ext>
                </a:extLst>
              </a:tr>
              <a:tr h="537075"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p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p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h5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h5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035347"/>
                  </a:ext>
                </a:extLst>
              </a:tr>
              <a:tr h="706483"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多媒体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img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“./image.png”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alt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“some pic”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video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“./video.mp4”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audio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“./music.mp3”</a:t>
                      </a:r>
                      <a:r>
                        <a:rPr lang="en-US" altLang="zh-CN" dirty="0"/>
                        <a:t>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36842"/>
                  </a:ext>
                </a:extLst>
              </a:tr>
              <a:tr h="50137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输入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input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“file”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input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“button”</a:t>
                      </a:r>
                      <a:r>
                        <a:rPr lang="en-US" altLang="zh-CN" dirty="0"/>
                        <a:t>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5812"/>
                  </a:ext>
                </a:extLst>
              </a:tr>
              <a:tr h="193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表格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table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thead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thead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tbody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tbody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table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60072"/>
                  </a:ext>
                </a:extLst>
              </a:tr>
              <a:tr h="91159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列表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无序</a:t>
                      </a:r>
                      <a:r>
                        <a:rPr lang="en-US" altLang="zh-CN" dirty="0" err="1"/>
                        <a:t>ul</a:t>
                      </a:r>
                      <a:r>
                        <a:rPr lang="zh-CN" altLang="en-US" dirty="0"/>
                        <a:t>，有序</a:t>
                      </a:r>
                      <a:r>
                        <a:rPr lang="en-US" altLang="zh-CN" dirty="0" err="1"/>
                        <a:t>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ul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item1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item2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ul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4847"/>
                  </a:ext>
                </a:extLst>
              </a:tr>
              <a:tr h="360612">
                <a:tc gridSpan="2">
                  <a:txBody>
                    <a:bodyPr/>
                    <a:lstStyle/>
                    <a:p>
                      <a:r>
                        <a:rPr lang="en-US" altLang="zh-CN" dirty="0">
                          <a:hlinkClick r:id="rId3"/>
                        </a:rPr>
                        <a:t>http://www.w3school.com.cn/tags/index.asp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6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8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+mn-lt"/>
              </a:rPr>
              <a:t>文本标签</a:t>
            </a:r>
            <a:endParaRPr lang="en-US" altLang="zh-CN" b="1" dirty="0">
              <a:latin typeface="+mn-lt"/>
            </a:endParaRPr>
          </a:p>
          <a:p>
            <a:pPr lvl="1"/>
            <a:r>
              <a:rPr lang="zh-CN" altLang="zh-CN" dirty="0">
                <a:latin typeface="Verdana" panose="020B0604030504040204" pitchFamily="34" charset="0"/>
              </a:rPr>
              <a:t>标题标签</a:t>
            </a:r>
            <a:r>
              <a:rPr lang="zh-CN" altLang="en-US" dirty="0">
                <a:latin typeface="Verdana" panose="020B0604030504040204" pitchFamily="34" charset="0"/>
              </a:rPr>
              <a:t>：</a:t>
            </a:r>
            <a:r>
              <a:rPr lang="en-US" altLang="zh-CN" dirty="0">
                <a:latin typeface="Verdana" panose="020B0604030504040204" pitchFamily="34" charset="0"/>
              </a:rPr>
              <a:t>6</a:t>
            </a:r>
            <a:r>
              <a:rPr lang="zh-CN" altLang="en-US" dirty="0">
                <a:latin typeface="Verdana" panose="020B0604030504040204" pitchFamily="34" charset="0"/>
              </a:rPr>
              <a:t>级标题，</a:t>
            </a:r>
            <a:r>
              <a:rPr lang="en-US" altLang="zh-CN" dirty="0"/>
              <a:t>&lt;h1&gt;</a:t>
            </a:r>
            <a:r>
              <a:rPr lang="zh-CN" altLang="en-US" dirty="0"/>
              <a:t>最大，</a:t>
            </a:r>
            <a:r>
              <a:rPr lang="en-US" altLang="zh-CN" dirty="0"/>
              <a:t>&lt;h6&gt;</a:t>
            </a:r>
            <a:r>
              <a:rPr lang="zh-CN" altLang="en-US" dirty="0"/>
              <a:t>最小</a:t>
            </a:r>
            <a:endParaRPr lang="en-US" altLang="zh-CN" dirty="0"/>
          </a:p>
          <a:p>
            <a:pPr lvl="1"/>
            <a:r>
              <a:rPr lang="zh-CN" altLang="en-US" dirty="0"/>
              <a:t>段落：</a:t>
            </a:r>
            <a:r>
              <a:rPr lang="en-US" altLang="zh-CN" dirty="0"/>
              <a:t>&lt;p&gt;</a:t>
            </a:r>
          </a:p>
          <a:p>
            <a:pPr lvl="1"/>
            <a:r>
              <a:rPr lang="zh-CN" altLang="en-US" dirty="0"/>
              <a:t>换行：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&lt;b&gt;,&lt;u&gt;,&lt;</a:t>
            </a:r>
            <a:r>
              <a:rPr lang="en-US" altLang="zh-CN" dirty="0" err="1"/>
              <a:t>i</a:t>
            </a:r>
            <a:r>
              <a:rPr lang="en-US" altLang="zh-CN" dirty="0"/>
              <a:t>&gt;, &lt;</a:t>
            </a:r>
            <a:r>
              <a:rPr lang="en-US" altLang="zh-CN" dirty="0" err="1"/>
              <a:t>em</a:t>
            </a:r>
            <a:r>
              <a:rPr lang="en-US" altLang="zh-CN" dirty="0"/>
              <a:t>&gt;,&lt;font&gt;</a:t>
            </a:r>
          </a:p>
          <a:p>
            <a:pPr lvl="1"/>
            <a:r>
              <a:rPr lang="zh-CN" altLang="en-US" dirty="0"/>
              <a:t>内嵌文本</a:t>
            </a:r>
            <a:r>
              <a:rPr lang="en-US" altLang="zh-CN" dirty="0"/>
              <a:t>:&lt;span&gt;</a:t>
            </a:r>
          </a:p>
          <a:p>
            <a:pPr lvl="1"/>
            <a:r>
              <a:rPr lang="zh-CN" altLang="en-US" dirty="0"/>
              <a:t>上下标：</a:t>
            </a:r>
            <a:r>
              <a:rPr lang="en-US" altLang="zh-CN" dirty="0"/>
              <a:t>&lt;sup&gt;,&lt;sub&gt;</a:t>
            </a:r>
          </a:p>
          <a:p>
            <a:pPr lvl="1"/>
            <a:r>
              <a:rPr lang="zh-CN" altLang="en-US" dirty="0"/>
              <a:t>计算机源代码：</a:t>
            </a:r>
            <a:r>
              <a:rPr lang="en-US" altLang="zh-CN" dirty="0"/>
              <a:t>&lt;code&gt;</a:t>
            </a:r>
          </a:p>
          <a:p>
            <a:pPr lvl="1"/>
            <a:r>
              <a:rPr lang="zh-CN" altLang="en-US" dirty="0"/>
              <a:t>保留文本中的空格和换行符：</a:t>
            </a:r>
            <a:r>
              <a:rPr lang="en-US" altLang="zh-CN" dirty="0"/>
              <a:t>&lt;pre&gt;</a:t>
            </a:r>
          </a:p>
          <a:p>
            <a:pPr lvl="1"/>
            <a:r>
              <a:rPr lang="zh-CN" altLang="en-US" dirty="0"/>
              <a:t>引用</a:t>
            </a:r>
            <a:endParaRPr lang="en-US" altLang="zh-CN" dirty="0"/>
          </a:p>
          <a:p>
            <a:pPr lvl="2"/>
            <a:r>
              <a:rPr lang="en-US" altLang="zh-CN" dirty="0"/>
              <a:t>&lt;</a:t>
            </a:r>
            <a:r>
              <a:rPr lang="en-US" altLang="zh-CN" dirty="0" err="1"/>
              <a:t>blockquote</a:t>
            </a:r>
            <a:r>
              <a:rPr lang="en-US" altLang="zh-CN" dirty="0"/>
              <a:t> cite=“”&gt;   &lt;/</a:t>
            </a:r>
            <a:r>
              <a:rPr lang="en-US" altLang="zh-CN" dirty="0" err="1"/>
              <a:t>blockquote</a:t>
            </a:r>
            <a:r>
              <a:rPr lang="en-US" altLang="zh-CN" dirty="0"/>
              <a:t>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27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写过网页 ？ 睡觉 </a:t>
            </a:r>
            <a:r>
              <a:rPr kumimoji="1" lang="en-US" altLang="zh-CN" sz="3200" b="1" dirty="0"/>
              <a:t>:</a:t>
            </a:r>
            <a:r>
              <a:rPr kumimoji="1" lang="zh-CN" altLang="en-US" sz="3200" b="1" dirty="0"/>
              <a:t> 上课</a:t>
            </a:r>
          </a:p>
        </p:txBody>
      </p:sp>
    </p:spTree>
    <p:extLst>
      <p:ext uri="{BB962C8B-B14F-4D97-AF65-F5344CB8AC3E}">
        <p14:creationId xmlns:p14="http://schemas.microsoft.com/office/powerpoint/2010/main" val="370547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图片</a:t>
            </a:r>
          </a:p>
          <a:p>
            <a:pPr lvl="1"/>
            <a:r>
              <a:rPr lang="zh-CN" altLang="en-US" dirty="0"/>
              <a:t>分割线：</a:t>
            </a:r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&gt;</a:t>
            </a:r>
          </a:p>
          <a:p>
            <a:pPr lvl="1"/>
            <a:r>
              <a:rPr lang="en-US" altLang="zh-CN" dirty="0"/>
              <a:t> 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=“URL” alt=“</a:t>
            </a:r>
            <a:r>
              <a:rPr lang="zh-CN" altLang="en-US" dirty="0"/>
              <a:t>图片未能显示时效果</a:t>
            </a:r>
            <a:r>
              <a:rPr lang="en-US" altLang="zh-CN" dirty="0"/>
              <a:t>" /&gt;</a:t>
            </a:r>
          </a:p>
          <a:p>
            <a:r>
              <a:rPr lang="zh-CN" altLang="en-US" b="1" dirty="0"/>
              <a:t>链接</a:t>
            </a:r>
            <a:endParaRPr lang="en-US" altLang="zh-CN" b="1" dirty="0"/>
          </a:p>
          <a:p>
            <a:pPr lvl="1"/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=“URL"  target="_blank"&gt;Link text&lt;/a&gt;</a:t>
            </a:r>
          </a:p>
          <a:p>
            <a:pPr lvl="1"/>
            <a:r>
              <a:rPr lang="en-US" altLang="zh-CN" dirty="0"/>
              <a:t>Link text:</a:t>
            </a:r>
            <a:r>
              <a:rPr lang="zh-CN" altLang="en-US" dirty="0"/>
              <a:t>图片或其他 </a:t>
            </a:r>
            <a:r>
              <a:rPr lang="en-US" altLang="zh-CN" dirty="0"/>
              <a:t>HTML </a:t>
            </a:r>
            <a:r>
              <a:rPr lang="zh-CN" altLang="en-US" dirty="0"/>
              <a:t>元素都可以成为链接</a:t>
            </a:r>
            <a:endParaRPr lang="en-US" altLang="zh-CN" dirty="0"/>
          </a:p>
          <a:p>
            <a:pPr lvl="1"/>
            <a:r>
              <a:rPr lang="en-US" altLang="zh-CN" dirty="0"/>
              <a:t>Download:</a:t>
            </a:r>
            <a:r>
              <a:rPr lang="zh-CN" altLang="en-US" dirty="0"/>
              <a:t>规定被下载的超链接目标</a:t>
            </a:r>
            <a:r>
              <a:rPr lang="en-US" altLang="zh-CN" dirty="0"/>
              <a:t>,</a:t>
            </a:r>
            <a:r>
              <a:rPr lang="zh-CN" altLang="en-US" dirty="0"/>
              <a:t>内容为下载后的文件名</a:t>
            </a:r>
            <a:endParaRPr lang="en-US" altLang="zh-CN" dirty="0"/>
          </a:p>
          <a:p>
            <a:pPr lvl="1"/>
            <a:r>
              <a:rPr lang="en-US" altLang="zh-CN" dirty="0"/>
              <a:t>target</a:t>
            </a:r>
            <a:r>
              <a:rPr lang="zh-CN" altLang="en-US" dirty="0"/>
              <a:t>：</a:t>
            </a:r>
            <a:r>
              <a:rPr lang="en-US" altLang="zh-CN" dirty="0"/>
              <a:t>_blank</a:t>
            </a:r>
            <a:r>
              <a:rPr lang="zh-CN" altLang="en-US" dirty="0"/>
              <a:t>、</a:t>
            </a:r>
            <a:r>
              <a:rPr lang="en-US" altLang="zh-CN" dirty="0"/>
              <a:t>_self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48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+mn-lt"/>
              </a:rPr>
              <a:t>输入</a:t>
            </a:r>
            <a:endParaRPr lang="en-US" altLang="zh-CN" b="1" dirty="0">
              <a:latin typeface="+mn-lt"/>
            </a:endParaRPr>
          </a:p>
          <a:p>
            <a:pPr lvl="1"/>
            <a:r>
              <a:rPr lang="zh-CN" altLang="en-US" dirty="0"/>
              <a:t>用于收集用户输入</a:t>
            </a:r>
            <a:endParaRPr lang="en-US" altLang="zh-CN" dirty="0"/>
          </a:p>
          <a:p>
            <a:pPr lvl="1"/>
            <a:r>
              <a:rPr lang="en-US" altLang="zh-CN" dirty="0"/>
              <a:t>&lt;input&gt; </a:t>
            </a:r>
          </a:p>
          <a:p>
            <a:pPr lvl="2"/>
            <a:r>
              <a:rPr lang="en-US" altLang="zh-CN" sz="1800" dirty="0"/>
              <a:t>type</a:t>
            </a:r>
          </a:p>
          <a:p>
            <a:pPr lvl="3"/>
            <a:r>
              <a:rPr lang="en-US" altLang="zh-CN" sz="1800" dirty="0"/>
              <a:t>text</a:t>
            </a:r>
            <a:r>
              <a:rPr lang="zh-CN" altLang="en-US" sz="1800" dirty="0"/>
              <a:t>、</a:t>
            </a:r>
            <a:r>
              <a:rPr lang="en-US" altLang="zh-CN" sz="1800" dirty="0"/>
              <a:t>password</a:t>
            </a:r>
          </a:p>
          <a:p>
            <a:pPr lvl="3"/>
            <a:r>
              <a:rPr lang="en-US" altLang="zh-CN" sz="1800" dirty="0"/>
              <a:t>radio</a:t>
            </a:r>
            <a:r>
              <a:rPr lang="zh-CN" altLang="en-US" sz="1800" dirty="0"/>
              <a:t>、</a:t>
            </a:r>
            <a:r>
              <a:rPr lang="en-US" altLang="zh-CN" sz="1800" dirty="0"/>
              <a:t>checkbox</a:t>
            </a:r>
            <a:r>
              <a:rPr lang="zh-CN" altLang="en-US" sz="1800" dirty="0"/>
              <a:t>：</a:t>
            </a:r>
            <a:r>
              <a:rPr lang="en-US" altLang="zh-CN" sz="1800" dirty="0"/>
              <a:t>checked</a:t>
            </a:r>
            <a:r>
              <a:rPr lang="zh-CN" altLang="en-US" sz="1800" dirty="0"/>
              <a:t>属性</a:t>
            </a:r>
            <a:endParaRPr lang="en-US" altLang="zh-CN" sz="1800" dirty="0"/>
          </a:p>
          <a:p>
            <a:pPr lvl="3"/>
            <a:r>
              <a:rPr lang="en-US" altLang="zh-CN" sz="1800" dirty="0"/>
              <a:t>button</a:t>
            </a:r>
          </a:p>
          <a:p>
            <a:pPr lvl="3"/>
            <a:r>
              <a:rPr lang="en-US" altLang="zh-CN" sz="1800" dirty="0"/>
              <a:t>submit</a:t>
            </a:r>
          </a:p>
          <a:p>
            <a:pPr lvl="3"/>
            <a:r>
              <a:rPr lang="en-US" altLang="zh-CN" sz="1800" dirty="0"/>
              <a:t>number(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date(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 color</a:t>
            </a:r>
            <a:r>
              <a:rPr lang="zh-CN" altLang="en-US" sz="1800" dirty="0"/>
              <a:t>、</a:t>
            </a:r>
            <a:r>
              <a:rPr lang="en-US" altLang="zh-CN" sz="1800" dirty="0"/>
              <a:t>range(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month</a:t>
            </a:r>
            <a:r>
              <a:rPr lang="zh-CN" altLang="en-US" sz="1800" dirty="0"/>
              <a:t>、</a:t>
            </a:r>
            <a:r>
              <a:rPr lang="en-US" altLang="zh-CN" sz="1800" dirty="0"/>
              <a:t>week</a:t>
            </a:r>
            <a:r>
              <a:rPr lang="zh-CN" altLang="en-US" sz="1800" dirty="0"/>
              <a:t>、</a:t>
            </a:r>
            <a:r>
              <a:rPr lang="en-US" altLang="zh-CN" sz="1800" dirty="0"/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7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表格</a:t>
            </a:r>
          </a:p>
          <a:p>
            <a:pPr lvl="1"/>
            <a:r>
              <a:rPr lang="en-US" altLang="zh-CN" sz="1900" dirty="0"/>
              <a:t> </a:t>
            </a:r>
            <a:r>
              <a:rPr lang="zh-CN" altLang="en-US" sz="1900" dirty="0"/>
              <a:t>标签：</a:t>
            </a:r>
            <a:endParaRPr lang="en-US" altLang="zh-CN" sz="1900" dirty="0"/>
          </a:p>
          <a:p>
            <a:pPr lvl="2"/>
            <a:r>
              <a:rPr lang="en-US" altLang="zh-CN" sz="1700" dirty="0"/>
              <a:t>&lt;table&gt;</a:t>
            </a:r>
          </a:p>
          <a:p>
            <a:pPr lvl="3"/>
            <a:r>
              <a:rPr lang="zh-CN" altLang="en-US" sz="1500" dirty="0"/>
              <a:t>行：</a:t>
            </a:r>
            <a:r>
              <a:rPr lang="en-US" altLang="zh-CN" sz="1500" dirty="0"/>
              <a:t>&lt;</a:t>
            </a:r>
            <a:r>
              <a:rPr lang="en-US" altLang="zh-CN" sz="1500" dirty="0" err="1"/>
              <a:t>tr</a:t>
            </a:r>
            <a:r>
              <a:rPr lang="en-US" altLang="zh-CN" sz="1500" dirty="0"/>
              <a:t>&gt;</a:t>
            </a:r>
          </a:p>
          <a:p>
            <a:pPr lvl="4"/>
            <a:r>
              <a:rPr lang="zh-CN" altLang="en-US" sz="1500" dirty="0"/>
              <a:t>单元格：</a:t>
            </a:r>
            <a:r>
              <a:rPr lang="en-US" altLang="zh-CN" sz="1500" dirty="0"/>
              <a:t>&lt;td&gt; </a:t>
            </a:r>
          </a:p>
          <a:p>
            <a:pPr lvl="4"/>
            <a:r>
              <a:rPr lang="zh-CN" altLang="en-US" sz="1500" dirty="0"/>
              <a:t>表头：</a:t>
            </a:r>
            <a:r>
              <a:rPr lang="en-US" altLang="zh-CN" sz="1500" dirty="0"/>
              <a:t>&lt;</a:t>
            </a:r>
            <a:r>
              <a:rPr lang="en-US" altLang="zh-CN" sz="1500" dirty="0" err="1"/>
              <a:t>th</a:t>
            </a:r>
            <a:r>
              <a:rPr lang="en-US" altLang="zh-CN" sz="1500" dirty="0"/>
              <a:t>&gt;</a:t>
            </a:r>
          </a:p>
          <a:p>
            <a:pPr lvl="2"/>
            <a:r>
              <a:rPr lang="en-US" altLang="zh-CN" sz="1700" dirty="0"/>
              <a:t>&lt;</a:t>
            </a:r>
            <a:r>
              <a:rPr lang="en-US" altLang="zh-CN" sz="1700" dirty="0" err="1"/>
              <a:t>thead</a:t>
            </a:r>
            <a:r>
              <a:rPr lang="en-US" altLang="zh-CN" sz="1700" dirty="0"/>
              <a:t>&gt;/&lt;</a:t>
            </a:r>
            <a:r>
              <a:rPr lang="en-US" altLang="zh-CN" sz="1700" dirty="0" err="1"/>
              <a:t>tbody</a:t>
            </a:r>
            <a:r>
              <a:rPr lang="en-US" altLang="zh-CN" sz="1700" dirty="0"/>
              <a:t>&gt;/&lt;</a:t>
            </a:r>
            <a:r>
              <a:rPr lang="en-US" altLang="zh-CN" sz="1700" dirty="0" err="1"/>
              <a:t>tfoot</a:t>
            </a:r>
            <a:r>
              <a:rPr lang="en-US" altLang="zh-CN" sz="1700" dirty="0"/>
              <a:t>&gt;</a:t>
            </a:r>
          </a:p>
          <a:p>
            <a:pPr lvl="2"/>
            <a:endParaRPr lang="en-US" altLang="zh-CN" sz="1700" dirty="0"/>
          </a:p>
          <a:p>
            <a:pPr lvl="1"/>
            <a:r>
              <a:rPr lang="zh-CN" altLang="en-US" sz="1900" dirty="0"/>
              <a:t>属性</a:t>
            </a:r>
            <a:endParaRPr lang="en-US" altLang="zh-CN" sz="1900" dirty="0"/>
          </a:p>
          <a:p>
            <a:pPr lvl="2"/>
            <a:r>
              <a:rPr lang="en-US" altLang="zh-CN" sz="1700" dirty="0"/>
              <a:t>border</a:t>
            </a:r>
            <a:r>
              <a:rPr lang="zh-CN" altLang="en-US" sz="1700" dirty="0"/>
              <a:t>：边框宽度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colspan</a:t>
            </a:r>
            <a:r>
              <a:rPr lang="zh-CN" altLang="en-US" sz="1700" dirty="0"/>
              <a:t>：跨列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rowspan</a:t>
            </a:r>
            <a:r>
              <a:rPr lang="zh-CN" altLang="en-US" sz="1700" dirty="0"/>
              <a:t>：跨行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bgcolor</a:t>
            </a:r>
            <a:r>
              <a:rPr lang="zh-CN" altLang="en-US" sz="1700" dirty="0"/>
              <a:t>：表格背景颜色</a:t>
            </a:r>
            <a:endParaRPr lang="en-US" altLang="zh-CN" sz="17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09428" y="1490663"/>
            <a:ext cx="4321175" cy="31750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9522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&lt;table border="1"&gt;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1, cell 1&lt;/td&gt;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1, cell 2&lt;/td&gt;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2, cell 1&lt;/td&gt;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2, cell 2&lt;/td&gt;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&lt;/table&gt;</a:t>
            </a:r>
            <a:r>
              <a:rPr lang="zh-CN" altLang="zh-CN" sz="1200" dirty="0"/>
              <a:t> </a:t>
            </a:r>
            <a:endParaRPr lang="zh-CN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05621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列表</a:t>
            </a:r>
          </a:p>
          <a:p>
            <a:pPr lvl="1">
              <a:defRPr/>
            </a:pPr>
            <a:r>
              <a:rPr lang="zh-CN" altLang="en-US" sz="2000" dirty="0"/>
              <a:t>无序列表</a:t>
            </a:r>
            <a:endParaRPr lang="en-US" altLang="zh-CN" sz="20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&lt;ul&gt;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 &lt;/li&gt;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&lt;/li&gt;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&lt;/ul&gt;</a:t>
            </a:r>
            <a:endParaRPr lang="en-US" altLang="zh-CN" sz="1600" dirty="0"/>
          </a:p>
          <a:p>
            <a:pPr lvl="1">
              <a:defRPr/>
            </a:pPr>
            <a:r>
              <a:rPr lang="zh-CN" altLang="en-US" sz="2000" dirty="0"/>
              <a:t>有序列表</a:t>
            </a:r>
            <a:endParaRPr lang="en-US" altLang="zh-CN" sz="20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</a:t>
            </a:r>
            <a:r>
              <a:rPr lang="en-US" altLang="zh-CN" sz="1600" dirty="0"/>
              <a:t>o</a:t>
            </a:r>
            <a:r>
              <a:rPr lang="it-IT" altLang="zh-CN" sz="1600" dirty="0"/>
              <a:t>l&gt;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 &lt;/li&gt;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&lt;/li&gt;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&lt;/</a:t>
            </a:r>
            <a:r>
              <a:rPr lang="en-US" altLang="zh-CN" sz="1600" dirty="0"/>
              <a:t>o</a:t>
            </a:r>
            <a:r>
              <a:rPr lang="it-IT" altLang="zh-CN" sz="1600" dirty="0"/>
              <a:t>l&gt;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50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zh-CN" altLang="en-US" sz="2100" dirty="0"/>
              <a:t>自定义列表</a:t>
            </a:r>
            <a:endParaRPr lang="en-US" altLang="zh-CN" sz="21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&lt;dl&gt;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&gt;Coffee&lt;/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&lt;dd&gt;black hot drink&lt;/dd&gt;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&gt;Milk&lt;/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 &lt;dd&gt;White cold drink&lt;/dd&gt;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&lt;/dl&gt;</a:t>
            </a:r>
          </a:p>
          <a:p>
            <a:pPr lvl="1">
              <a:defRPr/>
            </a:pPr>
            <a:r>
              <a:rPr lang="zh-CN" altLang="en-US" sz="2100" dirty="0"/>
              <a:t>列表嵌套</a:t>
            </a:r>
            <a:endParaRPr lang="en-US" altLang="zh-CN" sz="2100" dirty="0"/>
          </a:p>
          <a:p>
            <a:pPr lvl="2">
              <a:defRPr/>
            </a:pPr>
            <a:endParaRPr lang="en-US" altLang="zh-CN" dirty="0"/>
          </a:p>
          <a:p>
            <a:pPr lvl="2">
              <a:defRPr/>
            </a:pPr>
            <a:endParaRPr lang="zh-CN" altLang="en-US" dirty="0"/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55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2CE7-930C-4AE5-87A8-5BB73EDA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6994D-EFD4-4F9B-A4D4-E67315BE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HTML </a:t>
            </a:r>
            <a:r>
              <a:rPr lang="zh-CN" altLang="en-US" dirty="0"/>
              <a:t>元素可以设置属性，属性可以在元素中添加附加信息</a:t>
            </a:r>
          </a:p>
          <a:p>
            <a:r>
              <a:rPr lang="zh-CN" altLang="en-US" dirty="0"/>
              <a:t>属性一般描述于开始标签，总是以名称</a:t>
            </a:r>
            <a:r>
              <a:rPr lang="en-US" altLang="zh-CN" dirty="0"/>
              <a:t>/</a:t>
            </a:r>
            <a:r>
              <a:rPr lang="zh-CN" altLang="en-US" dirty="0"/>
              <a:t>值对的形式出现，比如：</a:t>
            </a:r>
            <a:r>
              <a:rPr lang="en-US" altLang="zh-CN" dirty="0"/>
              <a:t>name="value"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属性的值应该被包括在引号内，单</a:t>
            </a:r>
            <a:r>
              <a:rPr lang="en-US" altLang="zh-CN" dirty="0"/>
              <a:t>/</a:t>
            </a:r>
            <a:r>
              <a:rPr lang="zh-CN" altLang="en-US" dirty="0"/>
              <a:t>双引号均可。若值本身有单</a:t>
            </a:r>
            <a:r>
              <a:rPr lang="en-US" altLang="zh-CN" dirty="0"/>
              <a:t>/</a:t>
            </a:r>
            <a:r>
              <a:rPr lang="zh-CN" altLang="en-US" dirty="0"/>
              <a:t>双引号，需分别用</a:t>
            </a:r>
            <a:r>
              <a:rPr lang="en-US" altLang="zh-CN" dirty="0"/>
              <a:t>&amp;</a:t>
            </a:r>
            <a:r>
              <a:rPr lang="en-US" altLang="zh-CN" dirty="0" err="1"/>
              <a:t>apos</a:t>
            </a:r>
            <a:r>
              <a:rPr lang="en-US" altLang="zh-CN" dirty="0"/>
              <a:t>;</a:t>
            </a:r>
            <a:r>
              <a:rPr lang="zh-CN" altLang="en-US" dirty="0"/>
              <a:t>和</a:t>
            </a:r>
            <a:r>
              <a:rPr lang="en-US" altLang="zh-CN" dirty="0"/>
              <a:t>&amp;</a:t>
            </a:r>
            <a:r>
              <a:rPr lang="en-US" altLang="zh-CN" dirty="0" err="1"/>
              <a:t>quot</a:t>
            </a:r>
            <a:r>
              <a:rPr lang="en-US" altLang="zh-CN" dirty="0"/>
              <a:t>;</a:t>
            </a:r>
            <a:r>
              <a:rPr lang="zh-CN" altLang="en-US" dirty="0"/>
              <a:t>表示</a:t>
            </a:r>
          </a:p>
          <a:p>
            <a:r>
              <a:rPr lang="zh-CN" altLang="en-US" dirty="0"/>
              <a:t>一个重要的属性：</a:t>
            </a:r>
            <a:r>
              <a:rPr lang="en-US" altLang="zh-CN" dirty="0"/>
              <a:t>style</a:t>
            </a:r>
            <a:r>
              <a:rPr lang="zh-CN" altLang="en-US" dirty="0"/>
              <a:t>。用于规定元素的行内样式。</a:t>
            </a:r>
          </a:p>
          <a:p>
            <a:pPr marL="0" indent="0">
              <a:buNone/>
            </a:pPr>
            <a:r>
              <a:rPr lang="en-US" altLang="zh-CN" dirty="0"/>
              <a:t> id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002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D24DE-70B3-4B1B-ADEF-2ED5E964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一些文本格式化标签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B159669-DB5B-40E0-A4BF-BA7963AF8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166313"/>
              </p:ext>
            </p:extLst>
          </p:nvPr>
        </p:nvGraphicFramePr>
        <p:xfrm>
          <a:off x="1089660" y="1638300"/>
          <a:ext cx="6926580" cy="4335780"/>
        </p:xfrm>
        <a:graphic>
          <a:graphicData uri="http://schemas.openxmlformats.org/drawingml/2006/table">
            <a:tbl>
              <a:tblPr/>
              <a:tblGrid>
                <a:gridCol w="3463290">
                  <a:extLst>
                    <a:ext uri="{9D8B030D-6E8A-4147-A177-3AD203B41FA5}">
                      <a16:colId xmlns:a16="http://schemas.microsoft.com/office/drawing/2014/main" val="183304461"/>
                    </a:ext>
                  </a:extLst>
                </a:gridCol>
                <a:gridCol w="3463290">
                  <a:extLst>
                    <a:ext uri="{9D8B030D-6E8A-4147-A177-3AD203B41FA5}">
                      <a16:colId xmlns:a16="http://schemas.microsoft.com/office/drawing/2014/main" val="3265255065"/>
                    </a:ext>
                  </a:extLst>
                </a:gridCol>
              </a:tblGrid>
              <a:tr h="433578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标签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</a:rPr>
                        <a:t>描述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16520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定义粗体文本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57875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&lt;em&gt;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定义着重文字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06960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</a:t>
                      </a:r>
                      <a:r>
                        <a:rPr lang="en-US" dirty="0" err="1">
                          <a:effectLst/>
                        </a:rPr>
                        <a:t>i</a:t>
                      </a:r>
                      <a:r>
                        <a:rPr lang="en-US" dirty="0">
                          <a:effectLst/>
                        </a:rPr>
                        <a:t>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定义斜体字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87534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&lt;small&gt;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定义小号字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621266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&lt;strong&gt;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定义加重语气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216234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&lt;sub&gt;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定义下标字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790151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&lt;sup&gt;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定义上标字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017487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&lt;ins&gt;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定义插入字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176552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&lt;del&gt;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</a:rPr>
                        <a:t>定义删除字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11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50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DB5E4-E2E9-47A3-94EE-A4E98B4B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DOM(</a:t>
            </a:r>
            <a:r>
              <a:rPr lang="pt-BR" altLang="zh-CN" dirty="0"/>
              <a:t>Document Object Model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FC1A6E-E298-451E-87AE-F20FFF5E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860" y="1485900"/>
            <a:ext cx="6778507" cy="36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18E35E-919D-449C-9A4F-FAC89FC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953" y="1188720"/>
            <a:ext cx="11458692" cy="52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4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6E5E-A418-4498-99FF-D799955F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94047-D491-4747-97D0-13BD8560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内联元素</a:t>
            </a:r>
            <a:r>
              <a:rPr lang="en-US" altLang="zh-CN" dirty="0"/>
              <a:t>(inline element)</a:t>
            </a:r>
            <a:r>
              <a:rPr lang="zh-CN" altLang="en-US" dirty="0"/>
              <a:t>和</a:t>
            </a:r>
            <a:r>
              <a:rPr lang="en-US" altLang="zh-CN" dirty="0"/>
              <a:t>&lt;span&gt;</a:t>
            </a:r>
            <a:r>
              <a:rPr lang="zh-CN" altLang="en-US" dirty="0"/>
              <a:t>标签</a:t>
            </a:r>
          </a:p>
          <a:p>
            <a:endParaRPr lang="zh-CN" altLang="en-US" dirty="0"/>
          </a:p>
          <a:p>
            <a:r>
              <a:rPr lang="zh-CN" altLang="en-US" dirty="0"/>
              <a:t>内联元素在显示时通常不会以新行开始，如</a:t>
            </a:r>
            <a:r>
              <a:rPr lang="en-US" altLang="zh-CN" dirty="0"/>
              <a:t>&lt;b&gt;, &lt;td&gt;, &lt;a&gt;, &lt;</a:t>
            </a:r>
            <a:r>
              <a:rPr lang="en-US" altLang="zh-CN" dirty="0" err="1"/>
              <a:t>img</a:t>
            </a:r>
            <a:r>
              <a:rPr lang="en-US" altLang="zh-CN" dirty="0"/>
              <a:t>&gt;,&lt;span&gt;</a:t>
            </a:r>
          </a:p>
          <a:p>
            <a:r>
              <a:rPr lang="en-US" altLang="zh-CN" dirty="0"/>
              <a:t>span</a:t>
            </a:r>
            <a:r>
              <a:rPr lang="zh-CN" altLang="en-US" dirty="0"/>
              <a:t>标签里只能容纳文本或者是其他的内联元素，不能容纳块级元素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span</a:t>
            </a:r>
            <a:r>
              <a:rPr lang="zh-CN" altLang="en-US" dirty="0"/>
              <a:t>标签无法设置宽度和高度，其宽高取决于内容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span</a:t>
            </a:r>
            <a:r>
              <a:rPr lang="zh-CN" altLang="en-US" dirty="0"/>
              <a:t>标签有闭合标签！</a:t>
            </a:r>
            <a:r>
              <a:rPr lang="en-US" altLang="zh-CN" dirty="0"/>
              <a:t>&lt;span&gt;&lt;/span&gt;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块级元素</a:t>
            </a:r>
            <a:r>
              <a:rPr lang="en-US" altLang="zh-CN" dirty="0"/>
              <a:t>(block level element)</a:t>
            </a:r>
            <a:r>
              <a:rPr lang="zh-CN" altLang="en-US" dirty="0"/>
              <a:t>和</a:t>
            </a:r>
            <a:r>
              <a:rPr lang="en-US" altLang="zh-CN" dirty="0"/>
              <a:t>&lt;div&gt;</a:t>
            </a:r>
            <a:r>
              <a:rPr lang="zh-CN" altLang="en-US" dirty="0"/>
              <a:t>标签</a:t>
            </a:r>
          </a:p>
          <a:p>
            <a:r>
              <a:rPr lang="zh-CN" altLang="en-US" dirty="0"/>
              <a:t>   块级元素在浏览器显示时，通常会以新行来开始，如</a:t>
            </a:r>
            <a:r>
              <a:rPr lang="en-US" altLang="zh-CN" dirty="0"/>
              <a:t>&lt;h1&gt;, &lt;p&gt;, &lt;ul&gt;, &lt;table&gt;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以在</a:t>
            </a:r>
            <a:r>
              <a:rPr lang="en-US" altLang="zh-CN" dirty="0"/>
              <a:t>div</a:t>
            </a:r>
            <a:r>
              <a:rPr lang="zh-CN" altLang="en-US" dirty="0"/>
              <a:t>标签中，使用其他标签（内联元素、块级元素都行）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div</a:t>
            </a:r>
            <a:r>
              <a:rPr lang="zh-CN" altLang="en-US" dirty="0"/>
              <a:t>标签可以设置宽度、高度、边距、边框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div</a:t>
            </a:r>
            <a:r>
              <a:rPr lang="zh-CN" altLang="en-US" dirty="0"/>
              <a:t>标签有闭合标签！</a:t>
            </a:r>
            <a:r>
              <a:rPr lang="en-US" altLang="zh-CN" dirty="0"/>
              <a:t>&lt;div&gt;&lt;/div&gt;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64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B777-CE86-8646-9522-AD38B31E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129B-4F6C-AB46-B201-1800E795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9" y="1449072"/>
            <a:ext cx="8215604" cy="2849878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背景</a:t>
            </a:r>
            <a:endParaRPr lang="en-US" sz="2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环境配置</a:t>
            </a:r>
            <a:endParaRPr lang="en-US" altLang="zh-CN" sz="25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HTML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入门</a:t>
            </a:r>
            <a:endParaRPr lang="en-US" altLang="zh-CN" sz="2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CSS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入门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03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296F-E4A3-41D8-A307-1DF33C77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0D372-D7B6-49F2-857F-99269A98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&lt;!DOCTYPE html&gt;</a:t>
            </a:r>
          </a:p>
          <a:p>
            <a:pPr marL="0" indent="0">
              <a:buNone/>
            </a:pPr>
            <a:r>
              <a:rPr lang="en-US" altLang="zh-CN" dirty="0"/>
              <a:t>&lt;html&gt;</a:t>
            </a:r>
          </a:p>
          <a:p>
            <a:pPr marL="0" indent="0">
              <a:buNone/>
            </a:pPr>
            <a:r>
              <a:rPr lang="en-US" altLang="zh-CN" dirty="0"/>
              <a:t>    &lt;head&gt;</a:t>
            </a:r>
          </a:p>
          <a:p>
            <a:pPr marL="0" indent="0">
              <a:buNone/>
            </a:pPr>
            <a:r>
              <a:rPr lang="en-US" altLang="zh-CN" dirty="0"/>
              <a:t>        &lt;meta charset="utf-8"&gt;</a:t>
            </a:r>
          </a:p>
          <a:p>
            <a:pPr marL="0" indent="0">
              <a:buNone/>
            </a:pPr>
            <a:r>
              <a:rPr lang="en-US" altLang="zh-CN" dirty="0"/>
              <a:t>        &lt;title&gt;example&lt;/title&gt;</a:t>
            </a:r>
          </a:p>
          <a:p>
            <a:pPr marL="0" indent="0">
              <a:buNone/>
            </a:pPr>
            <a:r>
              <a:rPr lang="en-US" altLang="zh-CN" dirty="0"/>
              <a:t>    &lt;/head&gt;</a:t>
            </a:r>
          </a:p>
          <a:p>
            <a:pPr marL="0" indent="0">
              <a:buNone/>
            </a:pPr>
            <a:r>
              <a:rPr lang="en-US" altLang="zh-CN" dirty="0"/>
              <a:t>    &lt;body&gt;</a:t>
            </a:r>
          </a:p>
          <a:p>
            <a:pPr marL="0" indent="0">
              <a:buNone/>
            </a:pPr>
            <a:r>
              <a:rPr lang="en-US" altLang="zh-CN" dirty="0"/>
              <a:t>        &lt;div style = "</a:t>
            </a:r>
            <a:r>
              <a:rPr lang="en-US" altLang="zh-CN" dirty="0" err="1"/>
              <a:t>border:solid</a:t>
            </a:r>
            <a:r>
              <a:rPr lang="en-US" altLang="zh-CN" dirty="0"/>
              <a:t> red"&gt;This is a div&lt;/div&gt;</a:t>
            </a:r>
          </a:p>
          <a:p>
            <a:pPr marL="0" indent="0">
              <a:buNone/>
            </a:pPr>
            <a:r>
              <a:rPr lang="en-US" altLang="zh-CN" dirty="0"/>
              <a:t>        &lt;span style = "</a:t>
            </a:r>
            <a:r>
              <a:rPr lang="en-US" altLang="zh-CN" dirty="0" err="1"/>
              <a:t>border:solid</a:t>
            </a:r>
            <a:r>
              <a:rPr lang="en-US" altLang="zh-CN" dirty="0"/>
              <a:t> red"&gt;This is a span&lt;/span&gt;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&lt;span style = "width: 200px;border:solid red"&gt;This is a span&lt;/span&gt;</a:t>
            </a:r>
          </a:p>
          <a:p>
            <a:pPr marL="0" indent="0">
              <a:buNone/>
            </a:pPr>
            <a:r>
              <a:rPr lang="en-US" altLang="zh-CN" dirty="0"/>
              <a:t>        &lt;span style = "height: 100px; width: 200px;border:solid red"&gt;This is also a span&lt;/span&gt;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&lt;div style = "width: 200px;border:solid red"&gt;This is a div&lt;/div&gt;</a:t>
            </a:r>
          </a:p>
          <a:p>
            <a:pPr marL="0" indent="0">
              <a:buNone/>
            </a:pPr>
            <a:r>
              <a:rPr lang="en-US" altLang="zh-CN" dirty="0"/>
              <a:t>        &lt;div style = "height: 100px;width: 200px;border:solid red"&gt;This is also a div&lt;/div&gt;</a:t>
            </a:r>
          </a:p>
          <a:p>
            <a:pPr marL="0" indent="0">
              <a:buNone/>
            </a:pPr>
            <a:r>
              <a:rPr lang="en-US" altLang="zh-CN" dirty="0"/>
              <a:t>    &lt;/body&gt;</a:t>
            </a:r>
          </a:p>
          <a:p>
            <a:pPr marL="0" indent="0">
              <a:buNone/>
            </a:pPr>
            <a:r>
              <a:rPr lang="en-US" altLang="zh-CN" dirty="0"/>
              <a:t>&lt;/html&gt;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A72A9-E9E2-4756-AA7D-689C4A63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808" y="1104084"/>
            <a:ext cx="6023905" cy="25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0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2390013" y="564393"/>
            <a:ext cx="647999" cy="64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2489063" y="560408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3389564" y="326360"/>
            <a:ext cx="4163762" cy="1114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300" dirty="0"/>
              <a:t>CSS</a:t>
            </a:r>
            <a:r>
              <a:rPr kumimoji="1" lang="zh-CN" altLang="en-US" sz="3300" dirty="0"/>
              <a:t>入门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的作用与基本写法</a:t>
            </a:r>
            <a:endParaRPr lang="en-US" altLang="zh-CN" sz="15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选择器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基础选择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组合选择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伪类与伪元素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引入与样式覆盖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CSS</a:t>
            </a:r>
            <a:r>
              <a:rPr lang="zh-CN" altLang="en-US" dirty="0">
                <a:cs typeface="Gill Sans" panose="020B0502020104020203"/>
              </a:rPr>
              <a:t>引入方式和优先级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样式覆盖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常用</a:t>
            </a: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样式属性</a:t>
            </a:r>
            <a:endParaRPr lang="en-US" altLang="zh-CN" sz="2100" dirty="0">
              <a:cs typeface="Gill Sans" panose="020B0502020104020203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accent6">
                    <a:lumMod val="75000"/>
                  </a:schemeClr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chemeClr val="accent6">
                  <a:lumMod val="75000"/>
                </a:schemeClr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4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24" y="4376582"/>
            <a:ext cx="5316258" cy="16707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（</a:t>
            </a:r>
            <a:r>
              <a:rPr lang="en-US" altLang="zh-CN" b="1" dirty="0"/>
              <a:t>C</a:t>
            </a:r>
            <a:r>
              <a:rPr lang="en-US" altLang="zh-CN" dirty="0"/>
              <a:t>ascading </a:t>
            </a:r>
            <a:r>
              <a:rPr lang="en-US" altLang="zh-CN" b="1" dirty="0"/>
              <a:t>S</a:t>
            </a:r>
            <a:r>
              <a:rPr lang="en-US" altLang="zh-CN" dirty="0"/>
              <a:t>tyle </a:t>
            </a:r>
            <a:r>
              <a:rPr lang="en-US" altLang="zh-CN" b="1" dirty="0"/>
              <a:t>S</a:t>
            </a:r>
            <a:r>
              <a:rPr lang="en-US" altLang="zh-CN" dirty="0"/>
              <a:t>heets</a:t>
            </a:r>
            <a:r>
              <a:rPr lang="zh-CN" altLang="en-US" dirty="0"/>
              <a:t>层叠样式表）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2696361" cy="4676774"/>
          </a:xfrm>
        </p:spPr>
        <p:txBody>
          <a:bodyPr>
            <a:normAutofit/>
          </a:bodyPr>
          <a:lstStyle/>
          <a:p>
            <a:r>
              <a:rPr lang="zh-CN" altLang="en-US" dirty="0"/>
              <a:t>控制表现形式</a:t>
            </a:r>
            <a:endParaRPr lang="en-US" altLang="zh-CN" dirty="0"/>
          </a:p>
          <a:p>
            <a:pPr lvl="1"/>
            <a:r>
              <a:rPr lang="zh-CN" altLang="en-US" dirty="0"/>
              <a:t>一个标签可能有多个样式</a:t>
            </a:r>
            <a:endParaRPr lang="en-US" altLang="zh-CN" dirty="0"/>
          </a:p>
          <a:p>
            <a:pPr lvl="1"/>
            <a:r>
              <a:rPr lang="zh-CN" altLang="en-US" dirty="0"/>
              <a:t>一个样式可能给多个标签</a:t>
            </a:r>
            <a:endParaRPr lang="en-US" altLang="zh-CN" dirty="0"/>
          </a:p>
          <a:p>
            <a:pPr lvl="1"/>
            <a:r>
              <a:rPr lang="zh-CN" altLang="en-US" dirty="0"/>
              <a:t>不同条件下的样式定义</a:t>
            </a:r>
            <a:endParaRPr lang="en-US" altLang="zh-CN" dirty="0"/>
          </a:p>
          <a:p>
            <a:r>
              <a:rPr lang="zh-CN" altLang="en-US" dirty="0"/>
              <a:t>基本写法</a:t>
            </a:r>
            <a:endParaRPr lang="en-US" altLang="zh-CN" dirty="0"/>
          </a:p>
          <a:p>
            <a:pPr lvl="1"/>
            <a:r>
              <a:rPr lang="zh-CN" altLang="en-US" dirty="0"/>
              <a:t>选择器</a:t>
            </a:r>
            <a:endParaRPr lang="en-US" altLang="zh-CN" dirty="0"/>
          </a:p>
          <a:p>
            <a:pPr lvl="1"/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值</a:t>
            </a:r>
            <a:endParaRPr lang="en-US" altLang="zh-CN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2834261" y="1247775"/>
          <a:ext cx="6076988" cy="291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35093" y="1893299"/>
            <a:ext cx="244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style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“width: 8px; height: 5px;”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56879" y="1893299"/>
            <a:ext cx="2447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.small </a:t>
            </a:r>
            <a:r>
              <a:rPr lang="en-US" altLang="zh-CN" dirty="0"/>
              <a:t>{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width: </a:t>
            </a:r>
            <a:r>
              <a:rPr lang="en-US" altLang="zh-CN" dirty="0"/>
              <a:t>8px;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height: </a:t>
            </a:r>
            <a:r>
              <a:rPr lang="en-US" altLang="zh-CN" dirty="0"/>
              <a:t>5px;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“small”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38887" y="4442421"/>
            <a:ext cx="2447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selector</a:t>
            </a:r>
            <a:r>
              <a:rPr lang="en-US" altLang="zh-CN" dirty="0"/>
              <a:t> {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attr1:</a:t>
            </a:r>
            <a:r>
              <a:rPr lang="en-US" altLang="zh-CN" dirty="0"/>
              <a:t> val1;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attr2: </a:t>
            </a:r>
            <a:r>
              <a:rPr lang="en-US" altLang="zh-CN" dirty="0"/>
              <a:t>val2;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attr3: </a:t>
            </a:r>
            <a:r>
              <a:rPr lang="en-US" altLang="zh-CN" dirty="0"/>
              <a:t>val3;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99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基础选择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63550" y="1581150"/>
          <a:ext cx="8216900" cy="467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1336" y="2186192"/>
          <a:ext cx="2577520" cy="159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div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26871"/>
              </p:ext>
            </p:extLst>
          </p:nvPr>
        </p:nvGraphicFramePr>
        <p:xfrm>
          <a:off x="5918939" y="2186192"/>
          <a:ext cx="257752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.class1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.class2{</a:t>
                      </a:r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class=“small”/&gt;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51336" y="4033963"/>
          <a:ext cx="2577520" cy="159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#root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id=“root”/&gt;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18938" y="4033963"/>
          <a:ext cx="2577520" cy="659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65945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[alt] {width: 80px;}</a:t>
                      </a:r>
                    </a:p>
                    <a:p>
                      <a:r>
                        <a:rPr lang="en-US" altLang="zh-CN" sz="1800" dirty="0"/>
                        <a:t>&lt;</a:t>
                      </a:r>
                      <a:r>
                        <a:rPr lang="en-US" altLang="zh-CN" sz="1800" dirty="0" err="1"/>
                        <a:t>img</a:t>
                      </a:r>
                      <a:r>
                        <a:rPr lang="en-US" altLang="zh-CN" sz="1800" dirty="0"/>
                        <a:t> alt=“</a:t>
                      </a:r>
                      <a:r>
                        <a:rPr lang="en-US" altLang="zh-CN" sz="1800" dirty="0" err="1"/>
                        <a:t>abc</a:t>
                      </a:r>
                      <a:r>
                        <a:rPr lang="en-US" altLang="zh-CN" sz="1800" dirty="0"/>
                        <a:t>” 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723768" y="4763580"/>
          <a:ext cx="377269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69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~=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|=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^=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$=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4A7A-09AB-4A17-8A4B-33209B2F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—id</a:t>
            </a:r>
            <a:r>
              <a:rPr lang="zh-CN" altLang="en-US" dirty="0"/>
              <a:t>选择器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C6638-DFA4-466D-8B27-5E1F007E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选择器：</a:t>
            </a:r>
          </a:p>
          <a:p>
            <a:endParaRPr lang="zh-CN" altLang="en-US" dirty="0"/>
          </a:p>
          <a:p>
            <a:r>
              <a:rPr lang="en-US" altLang="zh-CN" dirty="0"/>
              <a:t>id </a:t>
            </a:r>
            <a:r>
              <a:rPr lang="zh-CN" altLang="en-US" dirty="0"/>
              <a:t>选择器可以为标有</a:t>
            </a:r>
            <a:r>
              <a:rPr lang="zh-CN" altLang="en-US" b="1" dirty="0"/>
              <a:t>特定 </a:t>
            </a:r>
            <a:r>
              <a:rPr lang="en-US" altLang="zh-CN" b="1" dirty="0"/>
              <a:t>id </a:t>
            </a:r>
            <a:r>
              <a:rPr lang="zh-CN" altLang="en-US" dirty="0"/>
              <a:t>的 </a:t>
            </a:r>
            <a:r>
              <a:rPr lang="en-US" altLang="zh-CN" dirty="0"/>
              <a:t>HTML </a:t>
            </a:r>
            <a:r>
              <a:rPr lang="zh-CN" altLang="en-US" dirty="0"/>
              <a:t>元素指定特定的样式</a:t>
            </a:r>
          </a:p>
          <a:p>
            <a:endParaRPr lang="zh-CN" altLang="en-US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元素以</a:t>
            </a:r>
            <a:r>
              <a:rPr lang="en-US" altLang="zh-CN" dirty="0"/>
              <a:t>"id"</a:t>
            </a:r>
            <a:r>
              <a:rPr lang="zh-CN" altLang="en-US" dirty="0"/>
              <a:t>属性来设置</a:t>
            </a:r>
            <a:r>
              <a:rPr lang="en-US" altLang="zh-CN" dirty="0"/>
              <a:t>id</a:t>
            </a:r>
            <a:r>
              <a:rPr lang="zh-CN" altLang="en-US" dirty="0"/>
              <a:t>选择器</a:t>
            </a:r>
            <a:r>
              <a:rPr lang="en-US" altLang="zh-CN" dirty="0"/>
              <a:t>,CSS </a:t>
            </a:r>
            <a:r>
              <a:rPr lang="zh-CN" altLang="en-US" dirty="0"/>
              <a:t>中 </a:t>
            </a:r>
            <a:r>
              <a:rPr lang="en-US" altLang="zh-CN" dirty="0"/>
              <a:t>id </a:t>
            </a:r>
            <a:r>
              <a:rPr lang="zh-CN" altLang="en-US" dirty="0"/>
              <a:t>选择器以 </a:t>
            </a:r>
            <a:r>
              <a:rPr lang="en-US" altLang="zh-CN" dirty="0"/>
              <a:t>"#" </a:t>
            </a:r>
            <a:r>
              <a:rPr lang="zh-CN" altLang="en-US" dirty="0"/>
              <a:t>来定义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css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#</a:t>
            </a:r>
            <a:r>
              <a:rPr lang="en-US" altLang="zh-CN" dirty="0" err="1"/>
              <a:t>haha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text-align:center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color:red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属性不要以</a:t>
            </a:r>
            <a:r>
              <a:rPr lang="zh-CN" altLang="en-US" b="1" dirty="0"/>
              <a:t>数字</a:t>
            </a:r>
            <a:r>
              <a:rPr lang="zh-CN" altLang="en-US" dirty="0"/>
              <a:t>开头，数字开头的</a:t>
            </a:r>
            <a:r>
              <a:rPr lang="en-US" altLang="zh-CN" dirty="0"/>
              <a:t>ID</a:t>
            </a:r>
            <a:r>
              <a:rPr lang="zh-CN" altLang="en-US" dirty="0"/>
              <a:t>在 </a:t>
            </a:r>
            <a:r>
              <a:rPr lang="en-US" altLang="zh-CN" dirty="0"/>
              <a:t>Mozilla/Firefox </a:t>
            </a:r>
            <a:r>
              <a:rPr lang="zh-CN" altLang="en-US" dirty="0"/>
              <a:t>浏览器中不起作用</a:t>
            </a:r>
          </a:p>
        </p:txBody>
      </p:sp>
    </p:spTree>
    <p:extLst>
      <p:ext uri="{BB962C8B-B14F-4D97-AF65-F5344CB8AC3E}">
        <p14:creationId xmlns:p14="http://schemas.microsoft.com/office/powerpoint/2010/main" val="402035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F0638-EE61-44AD-AD05-5B9A2CE5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—class</a:t>
            </a:r>
            <a:r>
              <a:rPr lang="zh-CN" altLang="en-US" dirty="0"/>
              <a:t>选择器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17104-B595-4999-B28E-2935B9A9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class </a:t>
            </a:r>
            <a:r>
              <a:rPr lang="zh-CN" altLang="en-US" dirty="0"/>
              <a:t>选择器用于描述一组元素的样式，有别于</a:t>
            </a:r>
            <a:r>
              <a:rPr lang="en-US" altLang="zh-CN" dirty="0"/>
              <a:t>id</a:t>
            </a:r>
            <a:r>
              <a:rPr lang="zh-CN" altLang="en-US" dirty="0"/>
              <a:t>选择器，</a:t>
            </a:r>
            <a:r>
              <a:rPr lang="en-US" altLang="zh-CN" dirty="0"/>
              <a:t>class</a:t>
            </a:r>
            <a:r>
              <a:rPr lang="zh-CN" altLang="en-US" dirty="0"/>
              <a:t>可以在多个元素中使用</a:t>
            </a:r>
          </a:p>
          <a:p>
            <a:r>
              <a:rPr lang="en-US" altLang="zh-CN" dirty="0"/>
              <a:t>class </a:t>
            </a:r>
            <a:r>
              <a:rPr lang="zh-CN" altLang="en-US" dirty="0"/>
              <a:t>选择器在</a:t>
            </a:r>
            <a:r>
              <a:rPr lang="en-US" altLang="zh-CN" dirty="0"/>
              <a:t>HTML</a:t>
            </a:r>
            <a:r>
              <a:rPr lang="zh-CN" altLang="en-US" dirty="0"/>
              <a:t>中以</a:t>
            </a:r>
            <a:r>
              <a:rPr lang="en-US" altLang="zh-CN" dirty="0"/>
              <a:t>"class"</a:t>
            </a:r>
            <a:r>
              <a:rPr lang="zh-CN" altLang="en-US" dirty="0"/>
              <a:t>属性表示</a:t>
            </a:r>
            <a:r>
              <a:rPr lang="en-US" altLang="zh-CN" dirty="0"/>
              <a:t>, </a:t>
            </a:r>
            <a:r>
              <a:rPr lang="zh-CN" altLang="en-US" dirty="0"/>
              <a:t>在 </a:t>
            </a:r>
            <a:r>
              <a:rPr lang="en-US" altLang="zh-CN" dirty="0"/>
              <a:t>CSS </a:t>
            </a:r>
            <a:r>
              <a:rPr lang="zh-CN" altLang="en-US" dirty="0"/>
              <a:t>中，类选择器以一个点</a:t>
            </a:r>
            <a:r>
              <a:rPr lang="en-US" altLang="zh-CN" dirty="0"/>
              <a:t>"."</a:t>
            </a:r>
            <a:r>
              <a:rPr lang="zh-CN" altLang="en-US" dirty="0"/>
              <a:t>显示</a:t>
            </a:r>
          </a:p>
          <a:p>
            <a:r>
              <a:rPr lang="en-US" altLang="zh-CN" dirty="0" err="1"/>
              <a:t>css</a:t>
            </a:r>
            <a:endParaRPr lang="en-US" altLang="zh-CN" dirty="0"/>
          </a:p>
          <a:p>
            <a:r>
              <a:rPr lang="en-US" altLang="zh-CN" dirty="0"/>
              <a:t>  .center {</a:t>
            </a:r>
            <a:r>
              <a:rPr lang="en-US" altLang="zh-CN" dirty="0" err="1"/>
              <a:t>text-align:center</a:t>
            </a:r>
            <a:r>
              <a:rPr lang="en-US" altLang="zh-CN" dirty="0"/>
              <a:t>;}</a:t>
            </a:r>
          </a:p>
          <a:p>
            <a:r>
              <a:rPr lang="en-US" altLang="zh-CN" dirty="0"/>
              <a:t>  </a:t>
            </a:r>
          </a:p>
          <a:p>
            <a:r>
              <a:rPr lang="zh-CN" altLang="en-US" dirty="0"/>
              <a:t>也可以指定特定的</a:t>
            </a:r>
            <a:r>
              <a:rPr lang="en-US" altLang="zh-CN" dirty="0"/>
              <a:t>HTML</a:t>
            </a:r>
            <a:r>
              <a:rPr lang="zh-CN" altLang="en-US" dirty="0"/>
              <a:t>元素使用</a:t>
            </a:r>
            <a:r>
              <a:rPr lang="en-US" altLang="zh-CN" dirty="0"/>
              <a:t>class</a:t>
            </a:r>
          </a:p>
          <a:p>
            <a:r>
              <a:rPr lang="en-US" altLang="zh-CN" dirty="0" err="1"/>
              <a:t>css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p.haha</a:t>
            </a:r>
            <a:r>
              <a:rPr lang="en-US" altLang="zh-CN" dirty="0"/>
              <a:t> {</a:t>
            </a:r>
            <a:r>
              <a:rPr lang="en-US" altLang="zh-CN" dirty="0" err="1"/>
              <a:t>text-align:center</a:t>
            </a:r>
            <a:r>
              <a:rPr lang="en-US" altLang="zh-CN" dirty="0"/>
              <a:t>;}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class</a:t>
            </a:r>
            <a:r>
              <a:rPr lang="zh-CN" altLang="en-US" dirty="0"/>
              <a:t>属性也不要以数字开头，理由同上</a:t>
            </a:r>
          </a:p>
        </p:txBody>
      </p:sp>
    </p:spTree>
    <p:extLst>
      <p:ext uri="{BB962C8B-B14F-4D97-AF65-F5344CB8AC3E}">
        <p14:creationId xmlns:p14="http://schemas.microsoft.com/office/powerpoint/2010/main" val="417730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组合选择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63550" y="1142051"/>
          <a:ext cx="8148020" cy="437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26">
                  <a:extLst>
                    <a:ext uri="{9D8B030D-6E8A-4147-A177-3AD203B41FA5}">
                      <a16:colId xmlns:a16="http://schemas.microsoft.com/office/drawing/2014/main" val="114525477"/>
                    </a:ext>
                  </a:extLst>
                </a:gridCol>
                <a:gridCol w="2223396">
                  <a:extLst>
                    <a:ext uri="{9D8B030D-6E8A-4147-A177-3AD203B41FA5}">
                      <a16:colId xmlns:a16="http://schemas.microsoft.com/office/drawing/2014/main" val="3815913307"/>
                    </a:ext>
                  </a:extLst>
                </a:gridCol>
                <a:gridCol w="3851104">
                  <a:extLst>
                    <a:ext uri="{9D8B030D-6E8A-4147-A177-3AD203B41FA5}">
                      <a16:colId xmlns:a16="http://schemas.microsoft.com/office/drawing/2014/main" val="1712271031"/>
                    </a:ext>
                  </a:extLst>
                </a:gridCol>
                <a:gridCol w="1345694">
                  <a:extLst>
                    <a:ext uri="{9D8B030D-6E8A-4147-A177-3AD203B41FA5}">
                      <a16:colId xmlns:a16="http://schemas.microsoft.com/office/drawing/2014/main" val="618616265"/>
                    </a:ext>
                  </a:extLst>
                </a:gridCol>
              </a:tblGrid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写法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样例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22955"/>
                  </a:ext>
                </a:extLst>
              </a:tr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协力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连写不分隔：</a:t>
                      </a:r>
                      <a:r>
                        <a:rPr lang="en-US" altLang="zh-CN" sz="1800" dirty="0"/>
                        <a:t>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选中同时满足</a:t>
                      </a:r>
                      <a:r>
                        <a:rPr lang="en-US" altLang="zh-CN" sz="1800" dirty="0"/>
                        <a:t>A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和</a:t>
                      </a:r>
                      <a:r>
                        <a:rPr lang="en-US" altLang="zh-CN" sz="1800" dirty="0"/>
                        <a:t>B</a:t>
                      </a:r>
                      <a:r>
                        <a:rPr lang="zh-CN" altLang="en-US" sz="1800" dirty="0"/>
                        <a:t>选择器的元素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div.small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49299"/>
                  </a:ext>
                </a:extLst>
              </a:tr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并列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用逗号分隔：</a:t>
                      </a:r>
                      <a:r>
                        <a:rPr lang="en-US" altLang="zh-CN" sz="1800" dirty="0"/>
                        <a:t>A, 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选中满足</a:t>
                      </a:r>
                      <a:r>
                        <a:rPr lang="en-US" altLang="zh-CN" sz="1800" dirty="0"/>
                        <a:t>A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或</a:t>
                      </a:r>
                      <a:r>
                        <a:rPr lang="en-US" altLang="zh-CN" sz="1800" dirty="0"/>
                        <a:t>B</a:t>
                      </a:r>
                      <a:r>
                        <a:rPr lang="zh-CN" altLang="en-US" sz="1800" dirty="0"/>
                        <a:t>选择器的元素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p, </a:t>
                      </a:r>
                      <a:r>
                        <a:rPr lang="en-US" altLang="zh-CN" sz="1800" dirty="0" err="1"/>
                        <a:t>div.small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668064"/>
                  </a:ext>
                </a:extLst>
              </a:tr>
              <a:tr h="57360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弟弟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用加号分隔：</a:t>
                      </a:r>
                      <a:r>
                        <a:rPr lang="en-US" altLang="zh-CN" sz="1800" dirty="0"/>
                        <a:t>A+B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紧邻弟弟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+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291000"/>
                  </a:ext>
                </a:extLst>
              </a:tr>
              <a:tr h="5736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波浪号分隔：</a:t>
                      </a:r>
                      <a:r>
                        <a:rPr lang="en-US" altLang="zh-CN" sz="1800" dirty="0"/>
                        <a:t>A~B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任一弟弟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~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86045"/>
                  </a:ext>
                </a:extLst>
              </a:tr>
              <a:tr h="57360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后代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大于号分隔：</a:t>
                      </a:r>
                      <a:r>
                        <a:rPr lang="en-US" altLang="zh-CN" sz="1800" dirty="0"/>
                        <a:t>A&gt;B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儿子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&gt;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27975"/>
                  </a:ext>
                </a:extLst>
              </a:tr>
              <a:tr h="5736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空格符分隔：</a:t>
                      </a:r>
                      <a:r>
                        <a:rPr lang="en-US" altLang="zh-CN" sz="1800" dirty="0"/>
                        <a:t>A</a:t>
                      </a:r>
                      <a:r>
                        <a:rPr lang="en-US" altLang="zh-CN" sz="1800" baseline="0" dirty="0"/>
                        <a:t> 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后代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50569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3550" y="5519894"/>
            <a:ext cx="8148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上面的例子都只有两个选择器，实际组合选择可以由更多选择器组合到一起；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都可以是复杂选择器，但需要注意维护</a:t>
            </a:r>
            <a:r>
              <a:rPr lang="en-US" altLang="zh-CN" dirty="0"/>
              <a:t>CSS</a:t>
            </a:r>
            <a:r>
              <a:rPr lang="zh-CN" altLang="en-US" dirty="0"/>
              <a:t>选择器的线性可读性，即不可以添加括号，来让某部分先选择。</a:t>
            </a:r>
          </a:p>
        </p:txBody>
      </p:sp>
    </p:spTree>
    <p:extLst>
      <p:ext uri="{BB962C8B-B14F-4D97-AF65-F5344CB8AC3E}">
        <p14:creationId xmlns:p14="http://schemas.microsoft.com/office/powerpoint/2010/main" val="124225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伪类与伪元素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伪类：一个元素的不同状态 </a:t>
            </a:r>
            <a:r>
              <a:rPr lang="en-US" altLang="zh-CN" sz="1100" dirty="0"/>
              <a:t>https://developer.mozilla.org/zh-CN/docs/Web/CSS/Pseudo-classes</a:t>
            </a:r>
            <a:endParaRPr lang="en-US" altLang="zh-CN" dirty="0"/>
          </a:p>
          <a:p>
            <a:pPr lvl="1"/>
            <a:r>
              <a:rPr lang="en-US" altLang="zh-CN" dirty="0" err="1"/>
              <a:t>div:hover</a:t>
            </a:r>
            <a:r>
              <a:rPr lang="en-US" altLang="zh-CN" dirty="0"/>
              <a:t> </a:t>
            </a:r>
            <a:r>
              <a:rPr lang="zh-CN" altLang="en-US" dirty="0"/>
              <a:t>鼠标放上去</a:t>
            </a:r>
            <a:endParaRPr lang="en-US" altLang="zh-CN" dirty="0"/>
          </a:p>
          <a:p>
            <a:pPr lvl="1"/>
            <a:r>
              <a:rPr lang="en-US" altLang="zh-CN" dirty="0"/>
              <a:t>a:link </a:t>
            </a:r>
            <a:r>
              <a:rPr lang="zh-CN" altLang="en-US" dirty="0"/>
              <a:t>尚未访问</a:t>
            </a:r>
            <a:endParaRPr lang="en-US" altLang="zh-CN" dirty="0"/>
          </a:p>
          <a:p>
            <a:pPr lvl="1"/>
            <a:r>
              <a:rPr lang="en-US" altLang="zh-CN" dirty="0"/>
              <a:t>a:visited </a:t>
            </a:r>
            <a:r>
              <a:rPr lang="zh-CN" altLang="en-US" dirty="0"/>
              <a:t>已访问了</a:t>
            </a:r>
            <a:endParaRPr lang="en-US" altLang="zh-CN" dirty="0"/>
          </a:p>
          <a:p>
            <a:pPr lvl="1"/>
            <a:r>
              <a:rPr lang="en-US" altLang="zh-CN" dirty="0" err="1"/>
              <a:t>button:active</a:t>
            </a:r>
            <a:r>
              <a:rPr lang="zh-CN" altLang="en-US" dirty="0"/>
              <a:t>用户按下按键和松开按键之间的时间</a:t>
            </a:r>
            <a:endParaRPr lang="en-US" altLang="zh-CN" dirty="0"/>
          </a:p>
          <a:p>
            <a:r>
              <a:rPr lang="zh-CN" altLang="en-US" dirty="0"/>
              <a:t>伪元素：一个元素的子部分 </a:t>
            </a:r>
            <a:r>
              <a:rPr lang="en-US" altLang="zh-CN" sz="1100" dirty="0"/>
              <a:t>https://developer.mozilla.org/zh-CN/docs/Web/CSS/Pseudo-elements</a:t>
            </a:r>
          </a:p>
          <a:p>
            <a:pPr lvl="1"/>
            <a:r>
              <a:rPr lang="en-US" altLang="zh-CN" dirty="0"/>
              <a:t>p::before{content:  “###”}  </a:t>
            </a:r>
            <a:r>
              <a:rPr lang="zh-CN" altLang="en-US" dirty="0"/>
              <a:t>内容前</a:t>
            </a:r>
            <a:endParaRPr lang="en-US" altLang="zh-CN" dirty="0"/>
          </a:p>
          <a:p>
            <a:pPr lvl="1"/>
            <a:r>
              <a:rPr lang="en-US" altLang="zh-CN" dirty="0"/>
              <a:t>p::after{content:  “###”}  </a:t>
            </a:r>
            <a:r>
              <a:rPr lang="zh-CN" altLang="en-US" dirty="0"/>
              <a:t>内容后</a:t>
            </a:r>
            <a:endParaRPr lang="en-US" altLang="zh-CN" dirty="0"/>
          </a:p>
          <a:p>
            <a:pPr lvl="1"/>
            <a:r>
              <a:rPr lang="en-US" altLang="zh-CN" dirty="0"/>
              <a:t>p::first-line{color:  #ff0000}</a:t>
            </a:r>
            <a:r>
              <a:rPr lang="zh-CN" altLang="en-US" dirty="0"/>
              <a:t>段落首行文字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0040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引入方式和优先级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2209814" cy="52704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行内样式（常用）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384875" y="1581152"/>
            <a:ext cx="2322505" cy="527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内部样式表（不用）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610351" y="1603377"/>
            <a:ext cx="2247236" cy="482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外部样式表常用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4" y="2173132"/>
            <a:ext cx="2337976" cy="14590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6760" y="2350499"/>
            <a:ext cx="244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style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“w</a:t>
            </a:r>
            <a:r>
              <a:rPr lang="en-US" altLang="zh-CN" dirty="0">
                <a:solidFill>
                  <a:srgbClr val="F27C2E"/>
                </a:solidFill>
              </a:rPr>
              <a:t>idt</a:t>
            </a:r>
            <a:r>
              <a:rPr lang="en-US" altLang="zh-CN" dirty="0">
                <a:solidFill>
                  <a:srgbClr val="FF6600"/>
                </a:solidFill>
              </a:rPr>
              <a:t>h: 8px; height: 5px;”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74" y="2173132"/>
            <a:ext cx="2674526" cy="40352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48844" y="2180480"/>
            <a:ext cx="2674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&lt;head&gt;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rgbClr val="00B050"/>
                </a:solidFill>
              </a:rPr>
              <a:t>style</a:t>
            </a:r>
            <a:r>
              <a:rPr lang="en-US" altLang="zh-CN" dirty="0"/>
              <a:t> type=“text/</a:t>
            </a:r>
            <a:r>
              <a:rPr lang="en-US" altLang="zh-CN" dirty="0" err="1"/>
              <a:t>css</a:t>
            </a:r>
            <a:r>
              <a:rPr lang="en-US" altLang="zh-CN" dirty="0"/>
              <a:t>”&gt;</a:t>
            </a:r>
          </a:p>
          <a:p>
            <a:r>
              <a:rPr lang="en-US" altLang="zh-CN" dirty="0"/>
              <a:t>  .text {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FC6C0B"/>
                </a:solidFill>
              </a:rPr>
              <a:t>width: 8px; </a:t>
            </a:r>
          </a:p>
          <a:p>
            <a:r>
              <a:rPr lang="en-US" altLang="zh-CN" dirty="0">
                <a:solidFill>
                  <a:srgbClr val="FC6C0B"/>
                </a:solidFill>
              </a:rPr>
              <a:t>    height: 5px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rgbClr val="00B050"/>
                </a:solidFill>
              </a:rPr>
              <a:t>/style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&lt;/head&gt;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  &lt;</a:t>
            </a:r>
            <a:r>
              <a:rPr lang="en-US" altLang="zh-CN" dirty="0">
                <a:solidFill>
                  <a:schemeClr val="accent6"/>
                </a:solidFill>
              </a:rPr>
              <a:t>div class=“text”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  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&lt;/body&gt;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11" y="2173131"/>
            <a:ext cx="2337976" cy="29195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82505" y="2201039"/>
            <a:ext cx="2807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&lt;head&gt;</a:t>
            </a:r>
          </a:p>
          <a:p>
            <a:r>
              <a:rPr lang="en-US" altLang="zh-CN" dirty="0"/>
              <a:t>&lt;link type=“text/</a:t>
            </a:r>
            <a:r>
              <a:rPr lang="en-US" altLang="zh-CN" dirty="0" err="1"/>
              <a:t>css</a:t>
            </a:r>
            <a:r>
              <a:rPr lang="en-US" altLang="zh-CN" dirty="0"/>
              <a:t>”    </a:t>
            </a:r>
            <a:r>
              <a:rPr lang="en-US" altLang="zh-CN" dirty="0" err="1"/>
              <a:t>rel</a:t>
            </a:r>
            <a:r>
              <a:rPr lang="en-US" altLang="zh-CN" dirty="0"/>
              <a:t>=“stylesheet”   </a:t>
            </a:r>
            <a:r>
              <a:rPr lang="en-US" altLang="zh-CN" dirty="0" err="1"/>
              <a:t>href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00B050"/>
                </a:solidFill>
              </a:rPr>
              <a:t>style.css</a:t>
            </a:r>
            <a:r>
              <a:rPr lang="en-US" altLang="zh-CN" dirty="0"/>
              <a:t>”/&gt;</a:t>
            </a:r>
          </a:p>
          <a:p>
            <a:r>
              <a:rPr lang="en-US" altLang="zh-CN" dirty="0"/>
              <a:t>&lt;/head&gt;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  &lt;</a:t>
            </a:r>
            <a:r>
              <a:rPr lang="en-US" altLang="zh-CN" dirty="0">
                <a:solidFill>
                  <a:schemeClr val="accent6"/>
                </a:solidFill>
              </a:rPr>
              <a:t>div class=“text”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  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&lt;/body&gt;</a:t>
            </a:r>
          </a:p>
        </p:txBody>
      </p:sp>
      <p:sp>
        <p:nvSpPr>
          <p:cNvPr id="14" name="燕尾形 13"/>
          <p:cNvSpPr/>
          <p:nvPr/>
        </p:nvSpPr>
        <p:spPr>
          <a:xfrm>
            <a:off x="2731827" y="2718516"/>
            <a:ext cx="393700" cy="3683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6001166" y="2718516"/>
            <a:ext cx="393700" cy="3683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1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样式覆盖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231007"/>
              </p:ext>
            </p:extLst>
          </p:nvPr>
        </p:nvGraphicFramePr>
        <p:xfrm>
          <a:off x="463549" y="1581153"/>
          <a:ext cx="8216253" cy="33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3549" y="5106981"/>
            <a:ext cx="821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/>
              <a:t>简而言之，越明确、越近的选择，覆盖优先级越高；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存在“</a:t>
            </a:r>
            <a:r>
              <a:rPr lang="en-US" altLang="zh-CN" sz="2000" dirty="0"/>
              <a:t>!important</a:t>
            </a:r>
            <a:r>
              <a:rPr lang="zh-CN" altLang="en-US" sz="2000" dirty="0"/>
              <a:t>”的例外规则，但不推荐使用；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使用</a:t>
            </a:r>
            <a:r>
              <a:rPr lang="en-US" altLang="zh-CN" sz="2000" dirty="0"/>
              <a:t>Chrome </a:t>
            </a:r>
            <a:r>
              <a:rPr lang="en-US" altLang="zh-CN" sz="2000" dirty="0" err="1"/>
              <a:t>DevTools</a:t>
            </a:r>
            <a:r>
              <a:rPr lang="zh-CN" altLang="en-US" sz="2000" dirty="0"/>
              <a:t>能够方便的看到</a:t>
            </a:r>
            <a:r>
              <a:rPr lang="en-US" altLang="zh-CN" sz="2000" dirty="0"/>
              <a:t>CSS</a:t>
            </a:r>
            <a:r>
              <a:rPr lang="zh-CN" altLang="en-US" sz="2000" dirty="0"/>
              <a:t>的覆盖顺序。</a:t>
            </a:r>
          </a:p>
        </p:txBody>
      </p:sp>
    </p:spTree>
    <p:extLst>
      <p:ext uri="{BB962C8B-B14F-4D97-AF65-F5344CB8AC3E}">
        <p14:creationId xmlns:p14="http://schemas.microsoft.com/office/powerpoint/2010/main" val="6014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300" dirty="0"/>
              <a:t>背景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87713" y="2428061"/>
            <a:ext cx="46815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编译语言 </a:t>
            </a:r>
            <a:r>
              <a:rPr lang="en-US" altLang="zh-CN" sz="2100" dirty="0">
                <a:cs typeface="Gill Sans" panose="020B0502020104020203"/>
              </a:rPr>
              <a:t>&amp; </a:t>
            </a:r>
            <a:r>
              <a:rPr lang="zh-CN" altLang="en-US" sz="2100" dirty="0">
                <a:cs typeface="Gill Sans" panose="020B0502020104020203"/>
              </a:rPr>
              <a:t>标记语言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 &amp; CSS &amp; JavaScript</a:t>
            </a:r>
            <a:endParaRPr lang="zh-CN" altLang="en-US" sz="2100" dirty="0">
              <a:cs typeface="Gill Sans" panose="020B0502020104020203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07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CSS</a:t>
            </a:r>
            <a:r>
              <a:rPr lang="zh-CN" altLang="en-US" dirty="0"/>
              <a:t>样式属性  </a:t>
            </a:r>
            <a:r>
              <a:rPr lang="en-US" altLang="zh-CN" dirty="0"/>
              <a:t>MDN</a:t>
            </a:r>
            <a:r>
              <a:rPr lang="zh-CN" altLang="en-US" dirty="0"/>
              <a:t>我滴神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36937"/>
              </p:ext>
            </p:extLst>
          </p:nvPr>
        </p:nvGraphicFramePr>
        <p:xfrm>
          <a:off x="464199" y="1467324"/>
          <a:ext cx="8215604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430">
                  <a:extLst>
                    <a:ext uri="{9D8B030D-6E8A-4147-A177-3AD203B41FA5}">
                      <a16:colId xmlns:a16="http://schemas.microsoft.com/office/drawing/2014/main" val="314293414"/>
                    </a:ext>
                  </a:extLst>
                </a:gridCol>
                <a:gridCol w="2046499">
                  <a:extLst>
                    <a:ext uri="{9D8B030D-6E8A-4147-A177-3AD203B41FA5}">
                      <a16:colId xmlns:a16="http://schemas.microsoft.com/office/drawing/2014/main" val="848113564"/>
                    </a:ext>
                  </a:extLst>
                </a:gridCol>
                <a:gridCol w="2447253">
                  <a:extLst>
                    <a:ext uri="{9D8B030D-6E8A-4147-A177-3AD203B41FA5}">
                      <a16:colId xmlns:a16="http://schemas.microsoft.com/office/drawing/2014/main" val="2696591082"/>
                    </a:ext>
                  </a:extLst>
                </a:gridCol>
                <a:gridCol w="2658422">
                  <a:extLst>
                    <a:ext uri="{9D8B030D-6E8A-4147-A177-3AD203B41FA5}">
                      <a16:colId xmlns:a16="http://schemas.microsoft.com/office/drawing/2014/main" val="311071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1109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布局相关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设置布局定位方法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position: absolute;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38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top,</a:t>
                      </a:r>
                      <a:r>
                        <a:rPr lang="en-US" altLang="zh-CN" baseline="0" dirty="0"/>
                        <a:t> bottom, left, right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在绝对布局时，设置相对边距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top:</a:t>
                      </a:r>
                      <a:r>
                        <a:rPr lang="en-US" altLang="zh-CN" baseline="0" dirty="0"/>
                        <a:t> 10%;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1388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width, height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设置宽、高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width: 100px;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8630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margin, border, padding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设置外边距、边框、内边距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border: 1px solid black;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82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transform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设置形变（不影响布局占位）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transform: </a:t>
                      </a:r>
                      <a:r>
                        <a:rPr lang="en-US" altLang="zh-CN" dirty="0" err="1"/>
                        <a:t>translateX</a:t>
                      </a:r>
                      <a:r>
                        <a:rPr lang="en-US" altLang="zh-CN" dirty="0"/>
                        <a:t>(1px);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846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z-index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设置层高度（影响遮挡）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z-index: 999;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767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overflow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内容超出边界时处理方法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overflow: auto hidden;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0741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显示效果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background, color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背景、前景颜色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color: white;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4980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box-shadow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元素边界阴影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box-shadow: 0 0 1px </a:t>
                      </a:r>
                      <a:r>
                        <a:rPr lang="en-US" altLang="zh-CN" dirty="0" err="1"/>
                        <a:t>1px</a:t>
                      </a:r>
                      <a:r>
                        <a:rPr lang="en-US" altLang="zh-CN" dirty="0"/>
                        <a:t> black;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10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animation,</a:t>
                      </a:r>
                      <a:r>
                        <a:rPr lang="en-US" altLang="zh-CN" baseline="0" dirty="0"/>
                        <a:t> transition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transition: height 2s ease-in-out;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9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line-height,</a:t>
                      </a:r>
                      <a:r>
                        <a:rPr lang="en-US" altLang="zh-CN" baseline="0" dirty="0"/>
                        <a:t> font-size, font-family, font-style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行高、字体大小、字体、加粗斜体等样式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font-size: 1.3</a:t>
                      </a:r>
                      <a:r>
                        <a:rPr lang="en-US" altLang="zh-CN" baseline="0" dirty="0"/>
                        <a:t>rem;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0550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zh-CN" altLang="en-US" dirty="0"/>
                        <a:t>较为完整的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样式说明：</a:t>
                      </a:r>
                      <a:r>
                        <a:rPr lang="en-US" altLang="zh-CN" dirty="0">
                          <a:hlinkClick r:id="rId3"/>
                        </a:rPr>
                        <a:t>https://developer.mozilla.org/zh-CN/docs/Web/CSS/Reference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3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7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BEAED-3EA5-485A-B24E-6C4FDF4D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59" y="60326"/>
            <a:ext cx="8215604" cy="844550"/>
          </a:xfrm>
        </p:spPr>
        <p:txBody>
          <a:bodyPr/>
          <a:lstStyle/>
          <a:p>
            <a:r>
              <a:rPr lang="zh-CN" altLang="en-US" dirty="0"/>
              <a:t>文本属性详解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E0AC5E-D21F-4CC3-ADEB-8BC452E0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702"/>
            <a:ext cx="5197290" cy="2286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2263AE-2CDC-4E74-8760-77036AA3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9446"/>
            <a:ext cx="5423591" cy="3082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F06721-3406-4485-BD96-0978CF28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302" y="663610"/>
            <a:ext cx="5320018" cy="2587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FA0C7-667A-499D-B823-340DFAB1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879" y="3204217"/>
            <a:ext cx="4825563" cy="29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7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AD733-21F4-43F9-B0CD-0D1F738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是图灵完备的吗？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E0EC6-5369-4942-B83C-28B08C0C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https://stackoverflow.com/questions/2497146/is-css-turing-complete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594E5F-C973-40BB-A9BD-3376C75D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0" y="2906913"/>
            <a:ext cx="7369179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33645-B24F-314B-A03C-52404C4F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8" y="98426"/>
            <a:ext cx="8215604" cy="844550"/>
          </a:xfrm>
        </p:spPr>
        <p:txBody>
          <a:bodyPr/>
          <a:lstStyle/>
          <a:p>
            <a:r>
              <a:rPr kumimoji="1" lang="en-US" altLang="zh-CN"/>
              <a:t>HW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E8600-BE01-4843-9105-5F29ECF4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12" y="642621"/>
            <a:ext cx="6261252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</a:t>
            </a:r>
            <a:r>
              <a:rPr lang="en-US" altLang="zh-CN" dirty="0"/>
              <a:t> &amp; </a:t>
            </a:r>
            <a:r>
              <a:rPr lang="zh-CN" altLang="en-US" dirty="0"/>
              <a:t>标记语言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8352" y="2860320"/>
            <a:ext cx="111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编程语言</a:t>
            </a:r>
            <a:endParaRPr lang="en-US" altLang="zh-CN" dirty="0">
              <a:latin typeface="Gill Sans Light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882775" y="2014698"/>
            <a:ext cx="571500" cy="20605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2314" y="5308084"/>
            <a:ext cx="515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标记语言：</a:t>
            </a:r>
            <a:r>
              <a:rPr lang="en-US" altLang="zh-CN" dirty="0">
                <a:latin typeface="Gill Sans Light"/>
              </a:rPr>
              <a:t>html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xml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markdown…</a:t>
            </a:r>
            <a:r>
              <a:rPr lang="zh-CN" altLang="en-US" dirty="0">
                <a:latin typeface="Gill Sans Light"/>
              </a:rPr>
              <a:t>结构化文档 </a:t>
            </a:r>
            <a:endParaRPr lang="en-US" altLang="zh-CN" dirty="0">
              <a:latin typeface="Gill Sans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4275" y="1544281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编译型语言：</a:t>
            </a:r>
            <a:r>
              <a:rPr lang="en-US" altLang="zh-CN" dirty="0">
                <a:latin typeface="Gill Sans Light"/>
              </a:rPr>
              <a:t>C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C++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Pascal…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54275" y="3587235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解释型语言： </a:t>
            </a:r>
            <a:r>
              <a:rPr lang="en-US" altLang="zh-CN" dirty="0">
                <a:latin typeface="Gill Sans Light"/>
              </a:rPr>
              <a:t>JavaScript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Python…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5" y="1892628"/>
            <a:ext cx="4381725" cy="8953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75" y="4034578"/>
            <a:ext cx="3902075" cy="8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&amp; CSS &amp; JavaScript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13580" y="4298074"/>
            <a:ext cx="18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结构（</a:t>
            </a:r>
            <a:r>
              <a:rPr lang="en-US" altLang="zh-CN" dirty="0">
                <a:latin typeface="Gill Sans Light"/>
              </a:rPr>
              <a:t>Structure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303" y="4850787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决定网页结构及内容</a:t>
            </a:r>
            <a:endParaRPr lang="en-US" altLang="zh-CN" dirty="0">
              <a:latin typeface="Gill Sans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48838" y="4298074"/>
            <a:ext cx="204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表现（</a:t>
            </a:r>
            <a:r>
              <a:rPr lang="en-US" altLang="zh-CN" dirty="0">
                <a:latin typeface="Gill Sans Light"/>
              </a:rPr>
              <a:t>Presentation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41699" y="4850787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设计网页的表现样式</a:t>
            </a:r>
            <a:endParaRPr lang="en-US" altLang="zh-CN" dirty="0">
              <a:latin typeface="Gill Sans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6220" y="429807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行为（</a:t>
            </a:r>
            <a:r>
              <a:rPr lang="en-US" altLang="zh-CN" dirty="0">
                <a:latin typeface="Gill Sans Light"/>
              </a:rPr>
              <a:t>Behavior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5370" y="4850787"/>
            <a:ext cx="233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控制网页的行为</a:t>
            </a:r>
            <a:r>
              <a:rPr lang="en-US" altLang="zh-CN" dirty="0">
                <a:latin typeface="Gill Sans Light"/>
              </a:rPr>
              <a:t>/</a:t>
            </a:r>
            <a:r>
              <a:rPr lang="zh-CN" altLang="en-US" dirty="0">
                <a:latin typeface="Gill Sans Light"/>
              </a:rPr>
              <a:t>效果</a:t>
            </a:r>
            <a:endParaRPr lang="en-US" altLang="zh-CN" dirty="0">
              <a:latin typeface="Gill Sans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99FF4-9804-404A-A006-322B54BFC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20" y="1795541"/>
            <a:ext cx="1854200" cy="232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B3DF6D-A5D7-AD44-BEC4-B7CC74B3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99" y="1795541"/>
            <a:ext cx="1854201" cy="2324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0DBE68-A50C-D849-B1BC-10DF046FC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2" y="1790983"/>
            <a:ext cx="1854200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300" dirty="0"/>
              <a:t>环境配置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开发环境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Node.js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编辑器推荐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Gill Sans" panose="020B0502020104020203"/>
              </a:rPr>
              <a:t>Webstorm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浏览器与开发者工具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Chrome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Chrome Dev Tools</a:t>
            </a: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4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编辑器推荐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VS Code</a:t>
            </a:r>
          </a:p>
          <a:p>
            <a:pPr lvl="1"/>
            <a:r>
              <a:rPr lang="zh-CN" altLang="en-US" dirty="0"/>
              <a:t>小巧清爽</a:t>
            </a:r>
            <a:endParaRPr lang="en-US" altLang="zh-CN" dirty="0"/>
          </a:p>
          <a:p>
            <a:pPr lvl="1"/>
            <a:r>
              <a:rPr lang="zh-CN" altLang="en-US" dirty="0"/>
              <a:t>适用于各种语言的代码编辑</a:t>
            </a:r>
            <a:endParaRPr lang="en-US" altLang="zh-CN" dirty="0"/>
          </a:p>
          <a:p>
            <a:pPr lvl="1"/>
            <a:r>
              <a:rPr lang="zh-CN" altLang="en-US" dirty="0"/>
              <a:t>免费</a:t>
            </a:r>
            <a:endParaRPr lang="en-US" altLang="zh-CN" dirty="0"/>
          </a:p>
          <a:p>
            <a:r>
              <a:rPr lang="en-US" altLang="zh-CN" dirty="0" err="1"/>
              <a:t>Webstorm</a:t>
            </a:r>
            <a:endParaRPr lang="en-US" altLang="zh-CN" dirty="0"/>
          </a:p>
          <a:p>
            <a:pPr lvl="1"/>
            <a:r>
              <a:rPr lang="zh-CN" altLang="en-US" dirty="0"/>
              <a:t>重量</a:t>
            </a:r>
            <a:r>
              <a:rPr lang="en-US" altLang="zh-CN" dirty="0"/>
              <a:t>IDE</a:t>
            </a:r>
            <a:r>
              <a:rPr lang="zh-CN" altLang="en-US" dirty="0"/>
              <a:t>（集成开发环境）</a:t>
            </a:r>
            <a:endParaRPr lang="en-US" altLang="zh-CN" dirty="0"/>
          </a:p>
          <a:p>
            <a:pPr lvl="1"/>
            <a:r>
              <a:rPr lang="zh-CN" altLang="en-US" dirty="0"/>
              <a:t>功能强大</a:t>
            </a:r>
            <a:endParaRPr lang="en-US" altLang="zh-CN" dirty="0"/>
          </a:p>
          <a:p>
            <a:pPr lvl="1"/>
            <a:r>
              <a:rPr lang="zh-CN" altLang="en-US" dirty="0"/>
              <a:t>集成对应语言的各类插件</a:t>
            </a:r>
            <a:endParaRPr lang="en-US" altLang="zh-CN" dirty="0"/>
          </a:p>
          <a:p>
            <a:pPr marL="271462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49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浏览器与开发者工具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Chrome</a:t>
            </a:r>
          </a:p>
          <a:p>
            <a:r>
              <a:rPr lang="en-US" altLang="zh-CN" dirty="0"/>
              <a:t>Chrome </a:t>
            </a:r>
            <a:r>
              <a:rPr lang="en-US" altLang="zh-CN" dirty="0" err="1"/>
              <a:t>DevTools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86" y="1269367"/>
            <a:ext cx="4117644" cy="53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3773</TotalTime>
  <Words>3240</Words>
  <Application>Microsoft Office PowerPoint</Application>
  <PresentationFormat>全屏显示(4:3)</PresentationFormat>
  <Paragraphs>563</Paragraphs>
  <Slides>43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 Unicode MS</vt:lpstr>
      <vt:lpstr>Gill Sans</vt:lpstr>
      <vt:lpstr>Gill Sans Light</vt:lpstr>
      <vt:lpstr>Gill Sans SemiBold</vt:lpstr>
      <vt:lpstr>Microsoft YaHei Light</vt:lpstr>
      <vt:lpstr>等线</vt:lpstr>
      <vt:lpstr>等线 Light</vt:lpstr>
      <vt:lpstr>宋体</vt:lpstr>
      <vt:lpstr>Arial</vt:lpstr>
      <vt:lpstr>Consolas</vt:lpstr>
      <vt:lpstr>Verdana</vt:lpstr>
      <vt:lpstr>Wingdings</vt:lpstr>
      <vt:lpstr>Office 主题​​</vt:lpstr>
      <vt:lpstr>PowerPoint 演示文稿</vt:lpstr>
      <vt:lpstr>PowerPoint 演示文稿</vt:lpstr>
      <vt:lpstr>Outline</vt:lpstr>
      <vt:lpstr>PowerPoint 演示文稿</vt:lpstr>
      <vt:lpstr>编程语言 &amp; 标记语言</vt:lpstr>
      <vt:lpstr>HTML &amp; CSS &amp; JavaScript</vt:lpstr>
      <vt:lpstr>PowerPoint 演示文稿</vt:lpstr>
      <vt:lpstr>编辑器推荐</vt:lpstr>
      <vt:lpstr>浏览器与开发者工具</vt:lpstr>
      <vt:lpstr>PowerPoint 演示文稿</vt:lpstr>
      <vt:lpstr>HTML入门</vt:lpstr>
      <vt:lpstr>HTML</vt:lpstr>
      <vt:lpstr>HTML与浏览器关系</vt:lpstr>
      <vt:lpstr>HTML入门</vt:lpstr>
      <vt:lpstr>HTML结构</vt:lpstr>
      <vt:lpstr>DOM</vt:lpstr>
      <vt:lpstr>HTML标签</vt:lpstr>
      <vt:lpstr>常见标签</vt:lpstr>
      <vt:lpstr>HTML标签</vt:lpstr>
      <vt:lpstr>HTML标签</vt:lpstr>
      <vt:lpstr>HTML标签</vt:lpstr>
      <vt:lpstr>HTML标签</vt:lpstr>
      <vt:lpstr>HTML标签</vt:lpstr>
      <vt:lpstr>HTML标签</vt:lpstr>
      <vt:lpstr>HTML属性</vt:lpstr>
      <vt:lpstr>一些文本格式化标签</vt:lpstr>
      <vt:lpstr>DOM(Document Object Model)</vt:lpstr>
      <vt:lpstr>PowerPoint 演示文稿</vt:lpstr>
      <vt:lpstr>区块</vt:lpstr>
      <vt:lpstr>PowerPoint 演示文稿</vt:lpstr>
      <vt:lpstr>PowerPoint 演示文稿</vt:lpstr>
      <vt:lpstr>CSS（Cascading Style Sheets层叠样式表）</vt:lpstr>
      <vt:lpstr>CSS选择器——基础选择</vt:lpstr>
      <vt:lpstr>CSS选择器—id选择器</vt:lpstr>
      <vt:lpstr>CSS选择器—class选择器</vt:lpstr>
      <vt:lpstr>CSS选择器——组合选择</vt:lpstr>
      <vt:lpstr>CSS选择器——伪类与伪元素</vt:lpstr>
      <vt:lpstr>CSS引入方式和优先级</vt:lpstr>
      <vt:lpstr>CSS选择器——样式覆盖</vt:lpstr>
      <vt:lpstr>常用CSS样式属性  MDN我滴神</vt:lpstr>
      <vt:lpstr>文本属性详解</vt:lpstr>
      <vt:lpstr>Css是图灵完备的吗？</vt:lpstr>
      <vt:lpstr>HW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142</cp:revision>
  <dcterms:created xsi:type="dcterms:W3CDTF">2019-06-06T07:15:41Z</dcterms:created>
  <dcterms:modified xsi:type="dcterms:W3CDTF">2021-07-27T12:10:35Z</dcterms:modified>
</cp:coreProperties>
</file>